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6" r:id="rId4"/>
    <p:sldId id="285" r:id="rId5"/>
    <p:sldId id="287" r:id="rId6"/>
    <p:sldId id="288" r:id="rId7"/>
    <p:sldId id="267" r:id="rId8"/>
    <p:sldId id="268" r:id="rId9"/>
    <p:sldId id="269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80" r:id="rId19"/>
    <p:sldId id="281" r:id="rId20"/>
    <p:sldId id="265" r:id="rId21"/>
    <p:sldId id="266" r:id="rId22"/>
    <p:sldId id="282" r:id="rId23"/>
    <p:sldId id="270" r:id="rId24"/>
    <p:sldId id="271" r:id="rId25"/>
    <p:sldId id="273" r:id="rId26"/>
    <p:sldId id="274" r:id="rId27"/>
    <p:sldId id="275" r:id="rId28"/>
    <p:sldId id="277" r:id="rId29"/>
    <p:sldId id="276" r:id="rId30"/>
    <p:sldId id="279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35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E419B3-656D-4078-9D91-0F54370969D5}" type="doc">
      <dgm:prSet loTypeId="urn:microsoft.com/office/officeart/2009/layout/CirclePictureHierarchy" loCatId="hierarchy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31407B72-2F45-4560-9F18-58CFF827742F}">
      <dgm:prSet phldrT="[Text]"/>
      <dgm:spPr/>
      <dgm:t>
        <a:bodyPr/>
        <a:lstStyle/>
        <a:p>
          <a:r>
            <a:rPr lang="de-DE" dirty="0" err="1"/>
            <a:t>YoolooServer</a:t>
          </a:r>
          <a:r>
            <a:rPr lang="de-DE" dirty="0"/>
            <a:t/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MainThread</a:t>
          </a:r>
          <a:r>
            <a:rPr lang="de-DE" dirty="0"/>
            <a:t>)</a:t>
          </a:r>
        </a:p>
      </dgm:t>
    </dgm:pt>
    <dgm:pt modelId="{55A06689-A45A-4493-B32A-3ADA95365B6F}" type="parTrans" cxnId="{C4581EA5-6282-4099-A0E4-69BF249929C4}">
      <dgm:prSet/>
      <dgm:spPr/>
      <dgm:t>
        <a:bodyPr/>
        <a:lstStyle/>
        <a:p>
          <a:endParaRPr lang="de-DE"/>
        </a:p>
      </dgm:t>
    </dgm:pt>
    <dgm:pt modelId="{F7E6CBEE-C4FE-4411-8A15-278AC257919A}" type="sibTrans" cxnId="{C4581EA5-6282-4099-A0E4-69BF249929C4}">
      <dgm:prSet/>
      <dgm:spPr/>
      <dgm:t>
        <a:bodyPr/>
        <a:lstStyle/>
        <a:p>
          <a:endParaRPr lang="de-DE"/>
        </a:p>
      </dgm:t>
    </dgm:pt>
    <dgm:pt modelId="{29135B7F-0AC4-4C9A-96A8-9C134BFC982D}">
      <dgm:prSet phldrT="[Text]"/>
      <dgm:spPr/>
      <dgm:t>
        <a:bodyPr/>
        <a:lstStyle/>
        <a:p>
          <a:r>
            <a:rPr lang="de-DE" dirty="0" err="1"/>
            <a:t>BotSpawner</a:t>
          </a:r>
          <a:r>
            <a:rPr lang="de-DE" dirty="0"/>
            <a:t/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r>
            <a:rPr lang="de-DE" dirty="0"/>
            <a:t>)</a:t>
          </a:r>
        </a:p>
      </dgm:t>
    </dgm:pt>
    <dgm:pt modelId="{77F06736-91AB-419A-8A4F-967DE06B3C79}" type="parTrans" cxnId="{AE6F23AC-CFEF-40A3-ADEB-65552C6F3D02}">
      <dgm:prSet/>
      <dgm:spPr/>
      <dgm:t>
        <a:bodyPr/>
        <a:lstStyle/>
        <a:p>
          <a:endParaRPr lang="de-DE"/>
        </a:p>
      </dgm:t>
    </dgm:pt>
    <dgm:pt modelId="{E8DCE40E-7DEC-4DD8-B31D-A9144247953C}" type="sibTrans" cxnId="{AE6F23AC-CFEF-40A3-ADEB-65552C6F3D02}">
      <dgm:prSet/>
      <dgm:spPr/>
      <dgm:t>
        <a:bodyPr/>
        <a:lstStyle/>
        <a:p>
          <a:endParaRPr lang="de-DE"/>
        </a:p>
      </dgm:t>
    </dgm:pt>
    <dgm:pt modelId="{05E16D2E-DA97-4753-B6D7-27DD94D481E7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r>
            <a:rPr lang="de-DE" dirty="0"/>
            <a:t/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  <a:br>
            <a:rPr lang="de-DE" dirty="0"/>
          </a:br>
          <a:endParaRPr lang="de-DE" dirty="0"/>
        </a:p>
      </dgm:t>
    </dgm:pt>
    <dgm:pt modelId="{15D60E46-2E0E-409E-9AC1-E85DDA1284D0}" type="parTrans" cxnId="{B41CF22B-9AE8-4D50-946A-59CAAF7915D2}">
      <dgm:prSet/>
      <dgm:spPr/>
      <dgm:t>
        <a:bodyPr/>
        <a:lstStyle/>
        <a:p>
          <a:endParaRPr lang="de-DE"/>
        </a:p>
      </dgm:t>
    </dgm:pt>
    <dgm:pt modelId="{3E0989BF-28C8-40C1-862A-E1C556144491}" type="sibTrans" cxnId="{B41CF22B-9AE8-4D50-946A-59CAAF7915D2}">
      <dgm:prSet/>
      <dgm:spPr/>
      <dgm:t>
        <a:bodyPr/>
        <a:lstStyle/>
        <a:p>
          <a:endParaRPr lang="de-DE"/>
        </a:p>
      </dgm:t>
    </dgm:pt>
    <dgm:pt modelId="{CE73E90A-EBA2-4A52-A719-4D75C211595B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r>
            <a:rPr lang="de-DE" dirty="0"/>
            <a:t/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5DA774F3-5AB9-406D-A7D3-0826AA48F4BE}" type="parTrans" cxnId="{F47D51CC-FE59-4D68-B5C6-6E85188D5593}">
      <dgm:prSet/>
      <dgm:spPr/>
      <dgm:t>
        <a:bodyPr/>
        <a:lstStyle/>
        <a:p>
          <a:endParaRPr lang="de-DE"/>
        </a:p>
      </dgm:t>
    </dgm:pt>
    <dgm:pt modelId="{2B3075CC-EC2A-4241-9082-03772A6BF46F}" type="sibTrans" cxnId="{F47D51CC-FE59-4D68-B5C6-6E85188D5593}">
      <dgm:prSet/>
      <dgm:spPr/>
      <dgm:t>
        <a:bodyPr/>
        <a:lstStyle/>
        <a:p>
          <a:endParaRPr lang="de-DE"/>
        </a:p>
      </dgm:t>
    </dgm:pt>
    <dgm:pt modelId="{190F74F5-0EE6-45C4-959D-B508A5D6AA68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r>
            <a:rPr lang="de-DE" dirty="0"/>
            <a:t/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65C5670D-712F-49E3-B5E8-416C23405995}" type="parTrans" cxnId="{469D03BE-8938-4A89-A432-161033AE53C7}">
      <dgm:prSet/>
      <dgm:spPr/>
      <dgm:t>
        <a:bodyPr/>
        <a:lstStyle/>
        <a:p>
          <a:endParaRPr lang="de-DE"/>
        </a:p>
      </dgm:t>
    </dgm:pt>
    <dgm:pt modelId="{F174A030-31FC-4C29-B087-05707E6C4D90}" type="sibTrans" cxnId="{469D03BE-8938-4A89-A432-161033AE53C7}">
      <dgm:prSet/>
      <dgm:spPr/>
      <dgm:t>
        <a:bodyPr/>
        <a:lstStyle/>
        <a:p>
          <a:endParaRPr lang="de-DE"/>
        </a:p>
      </dgm:t>
    </dgm:pt>
    <dgm:pt modelId="{5EEB617F-5DDF-401E-8256-6C6546A5F5EC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r>
            <a:rPr lang="de-DE" dirty="0"/>
            <a:t/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BED53F6D-5BEB-4A97-AF04-4FD88E2EDDC9}" type="parTrans" cxnId="{C29EBAE9-8454-4C05-A904-99D08ACC6E0F}">
      <dgm:prSet/>
      <dgm:spPr/>
      <dgm:t>
        <a:bodyPr/>
        <a:lstStyle/>
        <a:p>
          <a:endParaRPr lang="de-DE"/>
        </a:p>
      </dgm:t>
    </dgm:pt>
    <dgm:pt modelId="{22248C9C-1DE9-4F4B-9747-DCD1C4ACC3F4}" type="sibTrans" cxnId="{C29EBAE9-8454-4C05-A904-99D08ACC6E0F}">
      <dgm:prSet/>
      <dgm:spPr/>
      <dgm:t>
        <a:bodyPr/>
        <a:lstStyle/>
        <a:p>
          <a:endParaRPr lang="de-DE"/>
        </a:p>
      </dgm:t>
    </dgm:pt>
    <dgm:pt modelId="{2FE712B5-B4DD-4291-9BDF-C8EDCB271FF4}" type="pres">
      <dgm:prSet presAssocID="{A2E419B3-656D-4078-9D91-0F54370969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CB8AAAED-439B-4465-9111-707EB6FEFEF7}" type="pres">
      <dgm:prSet presAssocID="{31407B72-2F45-4560-9F18-58CFF827742F}" presName="hierRoot1" presStyleCnt="0"/>
      <dgm:spPr/>
    </dgm:pt>
    <dgm:pt modelId="{25ACCD55-086E-44CA-8E4F-3DB5F9E4E737}" type="pres">
      <dgm:prSet presAssocID="{31407B72-2F45-4560-9F18-58CFF827742F}" presName="composite" presStyleCnt="0"/>
      <dgm:spPr/>
    </dgm:pt>
    <dgm:pt modelId="{0B3D0054-8A1F-46F4-98BD-F083DD18FA61}" type="pres">
      <dgm:prSet presAssocID="{31407B72-2F45-4560-9F18-58CFF827742F}" presName="image" presStyleLbl="node0" presStyleIdx="0" presStyleCnt="1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1EF3411-8716-418A-8D4C-C8EEDEDEE362}" type="pres">
      <dgm:prSet presAssocID="{31407B72-2F45-4560-9F18-58CFF827742F}" presName="text" presStyleLbl="revTx" presStyleIdx="0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91C5AAF-5DFE-4B01-8F6A-3070698EABAB}" type="pres">
      <dgm:prSet presAssocID="{31407B72-2F45-4560-9F18-58CFF827742F}" presName="hierChild2" presStyleCnt="0"/>
      <dgm:spPr/>
    </dgm:pt>
    <dgm:pt modelId="{967D0E0E-C5C1-4B65-A8D8-F357E0EE1FC7}" type="pres">
      <dgm:prSet presAssocID="{77F06736-91AB-419A-8A4F-967DE06B3C79}" presName="Name10" presStyleLbl="parChTrans1D2" presStyleIdx="0" presStyleCnt="1"/>
      <dgm:spPr/>
      <dgm:t>
        <a:bodyPr/>
        <a:lstStyle/>
        <a:p>
          <a:endParaRPr lang="de-DE"/>
        </a:p>
      </dgm:t>
    </dgm:pt>
    <dgm:pt modelId="{2FDCA6EC-16C3-436B-9888-A5CD9A2B5287}" type="pres">
      <dgm:prSet presAssocID="{29135B7F-0AC4-4C9A-96A8-9C134BFC982D}" presName="hierRoot2" presStyleCnt="0"/>
      <dgm:spPr/>
    </dgm:pt>
    <dgm:pt modelId="{E35E2916-305B-4DD9-BE2F-838F9A1F1665}" type="pres">
      <dgm:prSet presAssocID="{29135B7F-0AC4-4C9A-96A8-9C134BFC982D}" presName="composite2" presStyleCnt="0"/>
      <dgm:spPr/>
    </dgm:pt>
    <dgm:pt modelId="{C84ABE90-895E-478B-AA7E-D2387BEABA30}" type="pres">
      <dgm:prSet presAssocID="{29135B7F-0AC4-4C9A-96A8-9C134BFC982D}" presName="image2" presStyleLbl="node2" presStyleIdx="0" presStyleCnt="1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0DDF684-06B9-45D2-911E-278E506EECA2}" type="pres">
      <dgm:prSet presAssocID="{29135B7F-0AC4-4C9A-96A8-9C134BFC982D}" presName="text2" presStyleLbl="revTx" presStyleIdx="1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8D81699-0C98-4B0F-AF14-E81F1DD28C01}" type="pres">
      <dgm:prSet presAssocID="{29135B7F-0AC4-4C9A-96A8-9C134BFC982D}" presName="hierChild3" presStyleCnt="0"/>
      <dgm:spPr/>
    </dgm:pt>
    <dgm:pt modelId="{0BE22771-3CAF-40ED-876D-0B2F8AE7470E}" type="pres">
      <dgm:prSet presAssocID="{15D60E46-2E0E-409E-9AC1-E85DDA1284D0}" presName="Name17" presStyleLbl="parChTrans1D3" presStyleIdx="0" presStyleCnt="4"/>
      <dgm:spPr/>
      <dgm:t>
        <a:bodyPr/>
        <a:lstStyle/>
        <a:p>
          <a:endParaRPr lang="de-DE"/>
        </a:p>
      </dgm:t>
    </dgm:pt>
    <dgm:pt modelId="{21DDA4C6-B8A7-41FE-AF4E-0F1D2DD84EAA}" type="pres">
      <dgm:prSet presAssocID="{05E16D2E-DA97-4753-B6D7-27DD94D481E7}" presName="hierRoot3" presStyleCnt="0"/>
      <dgm:spPr/>
    </dgm:pt>
    <dgm:pt modelId="{46769DCA-244F-46F0-AB08-AF482E10D019}" type="pres">
      <dgm:prSet presAssocID="{05E16D2E-DA97-4753-B6D7-27DD94D481E7}" presName="composite3" presStyleCnt="0"/>
      <dgm:spPr/>
    </dgm:pt>
    <dgm:pt modelId="{BFDCD9EF-FDA4-4A2E-B2F9-2E8FCDB32140}" type="pres">
      <dgm:prSet presAssocID="{05E16D2E-DA97-4753-B6D7-27DD94D481E7}" presName="image3" presStyleLbl="node3" presStyleIdx="0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EE65AF34-0E00-4F71-B672-6A5217B8808D}" type="pres">
      <dgm:prSet presAssocID="{05E16D2E-DA97-4753-B6D7-27DD94D481E7}" presName="text3" presStyleLbl="revTx" presStyleIdx="2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DA2DE35-5E41-443D-9455-889034BA9284}" type="pres">
      <dgm:prSet presAssocID="{05E16D2E-DA97-4753-B6D7-27DD94D481E7}" presName="hierChild4" presStyleCnt="0"/>
      <dgm:spPr/>
    </dgm:pt>
    <dgm:pt modelId="{195AC1A1-CEB1-4F63-A301-FBB9CC466335}" type="pres">
      <dgm:prSet presAssocID="{65C5670D-712F-49E3-B5E8-416C23405995}" presName="Name17" presStyleLbl="parChTrans1D3" presStyleIdx="1" presStyleCnt="4"/>
      <dgm:spPr/>
      <dgm:t>
        <a:bodyPr/>
        <a:lstStyle/>
        <a:p>
          <a:endParaRPr lang="de-DE"/>
        </a:p>
      </dgm:t>
    </dgm:pt>
    <dgm:pt modelId="{35CADBA3-9153-47A8-B420-835C31043B87}" type="pres">
      <dgm:prSet presAssocID="{190F74F5-0EE6-45C4-959D-B508A5D6AA68}" presName="hierRoot3" presStyleCnt="0"/>
      <dgm:spPr/>
    </dgm:pt>
    <dgm:pt modelId="{E0CDC385-A0DF-4072-94CD-EEC017FD64EB}" type="pres">
      <dgm:prSet presAssocID="{190F74F5-0EE6-45C4-959D-B508A5D6AA68}" presName="composite3" presStyleCnt="0"/>
      <dgm:spPr/>
    </dgm:pt>
    <dgm:pt modelId="{6EF3E025-3CBF-4024-9942-A07C831D76DB}" type="pres">
      <dgm:prSet presAssocID="{190F74F5-0EE6-45C4-959D-B508A5D6AA68}" presName="image3" presStyleLbl="node3" presStyleIdx="1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A435D5D-65FB-45B9-964E-08EA49B95A94}" type="pres">
      <dgm:prSet presAssocID="{190F74F5-0EE6-45C4-959D-B508A5D6AA68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38C3631-C62D-49E1-BEFE-C36AE1FD31FC}" type="pres">
      <dgm:prSet presAssocID="{190F74F5-0EE6-45C4-959D-B508A5D6AA68}" presName="hierChild4" presStyleCnt="0"/>
      <dgm:spPr/>
    </dgm:pt>
    <dgm:pt modelId="{74484F4D-CC3C-457B-A9AA-EE077315065D}" type="pres">
      <dgm:prSet presAssocID="{BED53F6D-5BEB-4A97-AF04-4FD88E2EDDC9}" presName="Name17" presStyleLbl="parChTrans1D3" presStyleIdx="2" presStyleCnt="4"/>
      <dgm:spPr/>
      <dgm:t>
        <a:bodyPr/>
        <a:lstStyle/>
        <a:p>
          <a:endParaRPr lang="de-DE"/>
        </a:p>
      </dgm:t>
    </dgm:pt>
    <dgm:pt modelId="{D08AE5A9-CF24-4A42-8CF7-C23339D936B2}" type="pres">
      <dgm:prSet presAssocID="{5EEB617F-5DDF-401E-8256-6C6546A5F5EC}" presName="hierRoot3" presStyleCnt="0"/>
      <dgm:spPr/>
    </dgm:pt>
    <dgm:pt modelId="{40614277-BCD4-4873-B511-1A0887B2F360}" type="pres">
      <dgm:prSet presAssocID="{5EEB617F-5DDF-401E-8256-6C6546A5F5EC}" presName="composite3" presStyleCnt="0"/>
      <dgm:spPr/>
    </dgm:pt>
    <dgm:pt modelId="{4A1B2AD8-38F0-4824-AD7D-AA1612FAE633}" type="pres">
      <dgm:prSet presAssocID="{5EEB617F-5DDF-401E-8256-6C6546A5F5EC}" presName="image3" presStyleLbl="node3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5E9602F-7C7D-4A17-9ED5-400218185AA7}" type="pres">
      <dgm:prSet presAssocID="{5EEB617F-5DDF-401E-8256-6C6546A5F5EC}" presName="text3" presStyleLbl="revTx" presStyleIdx="4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5B0B410-8D35-4FFD-ADC9-1B2AB574F5D2}" type="pres">
      <dgm:prSet presAssocID="{5EEB617F-5DDF-401E-8256-6C6546A5F5EC}" presName="hierChild4" presStyleCnt="0"/>
      <dgm:spPr/>
    </dgm:pt>
    <dgm:pt modelId="{82E51EC7-C5FB-470D-A8D7-DC828CF57AE1}" type="pres">
      <dgm:prSet presAssocID="{5DA774F3-5AB9-406D-A7D3-0826AA48F4BE}" presName="Name17" presStyleLbl="parChTrans1D3" presStyleIdx="3" presStyleCnt="4"/>
      <dgm:spPr/>
      <dgm:t>
        <a:bodyPr/>
        <a:lstStyle/>
        <a:p>
          <a:endParaRPr lang="de-DE"/>
        </a:p>
      </dgm:t>
    </dgm:pt>
    <dgm:pt modelId="{132195EE-6C59-4137-A2B4-B0315132AB81}" type="pres">
      <dgm:prSet presAssocID="{CE73E90A-EBA2-4A52-A719-4D75C211595B}" presName="hierRoot3" presStyleCnt="0"/>
      <dgm:spPr/>
    </dgm:pt>
    <dgm:pt modelId="{59D154AF-931E-4E03-A17E-328FAA42D7B2}" type="pres">
      <dgm:prSet presAssocID="{CE73E90A-EBA2-4A52-A719-4D75C211595B}" presName="composite3" presStyleCnt="0"/>
      <dgm:spPr/>
    </dgm:pt>
    <dgm:pt modelId="{35832649-27B1-4CF2-94D0-4BA2CFE82624}" type="pres">
      <dgm:prSet presAssocID="{CE73E90A-EBA2-4A52-A719-4D75C211595B}" presName="image3" presStyleLbl="node3" presStyleIdx="3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583524B-A475-4782-B13B-8D48C5FADD28}" type="pres">
      <dgm:prSet presAssocID="{CE73E90A-EBA2-4A52-A719-4D75C211595B}" presName="text3" presStyleLbl="revTx" presStyleIdx="5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C97ACB7-F09F-4768-B9DA-B65C453C475C}" type="pres">
      <dgm:prSet presAssocID="{CE73E90A-EBA2-4A52-A719-4D75C211595B}" presName="hierChild4" presStyleCnt="0"/>
      <dgm:spPr/>
    </dgm:pt>
  </dgm:ptLst>
  <dgm:cxnLst>
    <dgm:cxn modelId="{151AFAA7-7EFE-4F93-95E3-58BDF0732AC1}" type="presOf" srcId="{05E16D2E-DA97-4753-B6D7-27DD94D481E7}" destId="{EE65AF34-0E00-4F71-B672-6A5217B8808D}" srcOrd="0" destOrd="0" presId="urn:microsoft.com/office/officeart/2009/layout/CirclePictureHierarchy"/>
    <dgm:cxn modelId="{72108C68-E1E2-41CC-9E1F-4C9BC9A41CD2}" type="presOf" srcId="{190F74F5-0EE6-45C4-959D-B508A5D6AA68}" destId="{6A435D5D-65FB-45B9-964E-08EA49B95A94}" srcOrd="0" destOrd="0" presId="urn:microsoft.com/office/officeart/2009/layout/CirclePictureHierarchy"/>
    <dgm:cxn modelId="{C29EBAE9-8454-4C05-A904-99D08ACC6E0F}" srcId="{29135B7F-0AC4-4C9A-96A8-9C134BFC982D}" destId="{5EEB617F-5DDF-401E-8256-6C6546A5F5EC}" srcOrd="2" destOrd="0" parTransId="{BED53F6D-5BEB-4A97-AF04-4FD88E2EDDC9}" sibTransId="{22248C9C-1DE9-4F4B-9747-DCD1C4ACC3F4}"/>
    <dgm:cxn modelId="{906E5028-7BC4-410A-91B5-9BA370B52BEB}" type="presOf" srcId="{29135B7F-0AC4-4C9A-96A8-9C134BFC982D}" destId="{F0DDF684-06B9-45D2-911E-278E506EECA2}" srcOrd="0" destOrd="0" presId="urn:microsoft.com/office/officeart/2009/layout/CirclePictureHierarchy"/>
    <dgm:cxn modelId="{87E0D37E-FC41-457C-BC99-EBCF7CAE6398}" type="presOf" srcId="{5DA774F3-5AB9-406D-A7D3-0826AA48F4BE}" destId="{82E51EC7-C5FB-470D-A8D7-DC828CF57AE1}" srcOrd="0" destOrd="0" presId="urn:microsoft.com/office/officeart/2009/layout/CirclePictureHierarchy"/>
    <dgm:cxn modelId="{469D03BE-8938-4A89-A432-161033AE53C7}" srcId="{29135B7F-0AC4-4C9A-96A8-9C134BFC982D}" destId="{190F74F5-0EE6-45C4-959D-B508A5D6AA68}" srcOrd="1" destOrd="0" parTransId="{65C5670D-712F-49E3-B5E8-416C23405995}" sibTransId="{F174A030-31FC-4C29-B087-05707E6C4D90}"/>
    <dgm:cxn modelId="{C4581EA5-6282-4099-A0E4-69BF249929C4}" srcId="{A2E419B3-656D-4078-9D91-0F54370969D5}" destId="{31407B72-2F45-4560-9F18-58CFF827742F}" srcOrd="0" destOrd="0" parTransId="{55A06689-A45A-4493-B32A-3ADA95365B6F}" sibTransId="{F7E6CBEE-C4FE-4411-8A15-278AC257919A}"/>
    <dgm:cxn modelId="{01E2BC0A-73FE-44C2-ABE1-42202C21AA99}" type="presOf" srcId="{BED53F6D-5BEB-4A97-AF04-4FD88E2EDDC9}" destId="{74484F4D-CC3C-457B-A9AA-EE077315065D}" srcOrd="0" destOrd="0" presId="urn:microsoft.com/office/officeart/2009/layout/CirclePictureHierarchy"/>
    <dgm:cxn modelId="{B41CF22B-9AE8-4D50-946A-59CAAF7915D2}" srcId="{29135B7F-0AC4-4C9A-96A8-9C134BFC982D}" destId="{05E16D2E-DA97-4753-B6D7-27DD94D481E7}" srcOrd="0" destOrd="0" parTransId="{15D60E46-2E0E-409E-9AC1-E85DDA1284D0}" sibTransId="{3E0989BF-28C8-40C1-862A-E1C556144491}"/>
    <dgm:cxn modelId="{AE6F23AC-CFEF-40A3-ADEB-65552C6F3D02}" srcId="{31407B72-2F45-4560-9F18-58CFF827742F}" destId="{29135B7F-0AC4-4C9A-96A8-9C134BFC982D}" srcOrd="0" destOrd="0" parTransId="{77F06736-91AB-419A-8A4F-967DE06B3C79}" sibTransId="{E8DCE40E-7DEC-4DD8-B31D-A9144247953C}"/>
    <dgm:cxn modelId="{AAB3B82A-834C-4788-9BC0-4824F2750A73}" type="presOf" srcId="{CE73E90A-EBA2-4A52-A719-4D75C211595B}" destId="{0583524B-A475-4782-B13B-8D48C5FADD28}" srcOrd="0" destOrd="0" presId="urn:microsoft.com/office/officeart/2009/layout/CirclePictureHierarchy"/>
    <dgm:cxn modelId="{A2B6C935-1A56-4198-9C8B-3760504223D4}" type="presOf" srcId="{5EEB617F-5DDF-401E-8256-6C6546A5F5EC}" destId="{05E9602F-7C7D-4A17-9ED5-400218185AA7}" srcOrd="0" destOrd="0" presId="urn:microsoft.com/office/officeart/2009/layout/CirclePictureHierarchy"/>
    <dgm:cxn modelId="{F47D51CC-FE59-4D68-B5C6-6E85188D5593}" srcId="{29135B7F-0AC4-4C9A-96A8-9C134BFC982D}" destId="{CE73E90A-EBA2-4A52-A719-4D75C211595B}" srcOrd="3" destOrd="0" parTransId="{5DA774F3-5AB9-406D-A7D3-0826AA48F4BE}" sibTransId="{2B3075CC-EC2A-4241-9082-03772A6BF46F}"/>
    <dgm:cxn modelId="{2D80CEBD-682D-4959-BA0D-62F2E8CB56AC}" type="presOf" srcId="{15D60E46-2E0E-409E-9AC1-E85DDA1284D0}" destId="{0BE22771-3CAF-40ED-876D-0B2F8AE7470E}" srcOrd="0" destOrd="0" presId="urn:microsoft.com/office/officeart/2009/layout/CirclePictureHierarchy"/>
    <dgm:cxn modelId="{977F780E-D563-4B07-BF38-CE68C3FF68F9}" type="presOf" srcId="{A2E419B3-656D-4078-9D91-0F54370969D5}" destId="{2FE712B5-B4DD-4291-9BDF-C8EDCB271FF4}" srcOrd="0" destOrd="0" presId="urn:microsoft.com/office/officeart/2009/layout/CirclePictureHierarchy"/>
    <dgm:cxn modelId="{1A9FAB09-5E84-4554-AEB3-144C7B031E26}" type="presOf" srcId="{65C5670D-712F-49E3-B5E8-416C23405995}" destId="{195AC1A1-CEB1-4F63-A301-FBB9CC466335}" srcOrd="0" destOrd="0" presId="urn:microsoft.com/office/officeart/2009/layout/CirclePictureHierarchy"/>
    <dgm:cxn modelId="{9BFE37D5-04DB-45AF-9179-D4750D5AF007}" type="presOf" srcId="{31407B72-2F45-4560-9F18-58CFF827742F}" destId="{51EF3411-8716-418A-8D4C-C8EEDEDEE362}" srcOrd="0" destOrd="0" presId="urn:microsoft.com/office/officeart/2009/layout/CirclePictureHierarchy"/>
    <dgm:cxn modelId="{5366EBAA-E249-44A2-8DBE-9C8F6F78E57B}" type="presOf" srcId="{77F06736-91AB-419A-8A4F-967DE06B3C79}" destId="{967D0E0E-C5C1-4B65-A8D8-F357E0EE1FC7}" srcOrd="0" destOrd="0" presId="urn:microsoft.com/office/officeart/2009/layout/CirclePictureHierarchy"/>
    <dgm:cxn modelId="{3F5E4A89-7D3F-4BCF-B3FC-8751C78AD947}" type="presParOf" srcId="{2FE712B5-B4DD-4291-9BDF-C8EDCB271FF4}" destId="{CB8AAAED-439B-4465-9111-707EB6FEFEF7}" srcOrd="0" destOrd="0" presId="urn:microsoft.com/office/officeart/2009/layout/CirclePictureHierarchy"/>
    <dgm:cxn modelId="{497AFFB6-96E3-4A28-8DC6-8D1AFEA207BF}" type="presParOf" srcId="{CB8AAAED-439B-4465-9111-707EB6FEFEF7}" destId="{25ACCD55-086E-44CA-8E4F-3DB5F9E4E737}" srcOrd="0" destOrd="0" presId="urn:microsoft.com/office/officeart/2009/layout/CirclePictureHierarchy"/>
    <dgm:cxn modelId="{7796E6E0-5678-4B65-9694-A6DB5A8FA968}" type="presParOf" srcId="{25ACCD55-086E-44CA-8E4F-3DB5F9E4E737}" destId="{0B3D0054-8A1F-46F4-98BD-F083DD18FA61}" srcOrd="0" destOrd="0" presId="urn:microsoft.com/office/officeart/2009/layout/CirclePictureHierarchy"/>
    <dgm:cxn modelId="{3593B358-9455-4592-925F-A4E7850FDDCD}" type="presParOf" srcId="{25ACCD55-086E-44CA-8E4F-3DB5F9E4E737}" destId="{51EF3411-8716-418A-8D4C-C8EEDEDEE362}" srcOrd="1" destOrd="0" presId="urn:microsoft.com/office/officeart/2009/layout/CirclePictureHierarchy"/>
    <dgm:cxn modelId="{4C6A7C95-F738-4FF7-945F-76EF4A2CAC20}" type="presParOf" srcId="{CB8AAAED-439B-4465-9111-707EB6FEFEF7}" destId="{D91C5AAF-5DFE-4B01-8F6A-3070698EABAB}" srcOrd="1" destOrd="0" presId="urn:microsoft.com/office/officeart/2009/layout/CirclePictureHierarchy"/>
    <dgm:cxn modelId="{085F389C-32D7-4591-B2FE-EE0CDF164935}" type="presParOf" srcId="{D91C5AAF-5DFE-4B01-8F6A-3070698EABAB}" destId="{967D0E0E-C5C1-4B65-A8D8-F357E0EE1FC7}" srcOrd="0" destOrd="0" presId="urn:microsoft.com/office/officeart/2009/layout/CirclePictureHierarchy"/>
    <dgm:cxn modelId="{24862796-FBC8-47A0-B4FD-5FCBBD5CAFB4}" type="presParOf" srcId="{D91C5AAF-5DFE-4B01-8F6A-3070698EABAB}" destId="{2FDCA6EC-16C3-436B-9888-A5CD9A2B5287}" srcOrd="1" destOrd="0" presId="urn:microsoft.com/office/officeart/2009/layout/CirclePictureHierarchy"/>
    <dgm:cxn modelId="{709FFD6B-F715-4C85-83FC-1EFDB58C17E8}" type="presParOf" srcId="{2FDCA6EC-16C3-436B-9888-A5CD9A2B5287}" destId="{E35E2916-305B-4DD9-BE2F-838F9A1F1665}" srcOrd="0" destOrd="0" presId="urn:microsoft.com/office/officeart/2009/layout/CirclePictureHierarchy"/>
    <dgm:cxn modelId="{CCB3F894-D392-4821-8E5E-B956D75106DF}" type="presParOf" srcId="{E35E2916-305B-4DD9-BE2F-838F9A1F1665}" destId="{C84ABE90-895E-478B-AA7E-D2387BEABA30}" srcOrd="0" destOrd="0" presId="urn:microsoft.com/office/officeart/2009/layout/CirclePictureHierarchy"/>
    <dgm:cxn modelId="{DCA92B7A-D3E4-45B2-A500-3ED309919382}" type="presParOf" srcId="{E35E2916-305B-4DD9-BE2F-838F9A1F1665}" destId="{F0DDF684-06B9-45D2-911E-278E506EECA2}" srcOrd="1" destOrd="0" presId="urn:microsoft.com/office/officeart/2009/layout/CirclePictureHierarchy"/>
    <dgm:cxn modelId="{DF6A0801-C8FF-42E8-84A9-75D084A78979}" type="presParOf" srcId="{2FDCA6EC-16C3-436B-9888-A5CD9A2B5287}" destId="{98D81699-0C98-4B0F-AF14-E81F1DD28C01}" srcOrd="1" destOrd="0" presId="urn:microsoft.com/office/officeart/2009/layout/CirclePictureHierarchy"/>
    <dgm:cxn modelId="{306CA7DB-EE02-4F7D-979C-4D599D2EE6BC}" type="presParOf" srcId="{98D81699-0C98-4B0F-AF14-E81F1DD28C01}" destId="{0BE22771-3CAF-40ED-876D-0B2F8AE7470E}" srcOrd="0" destOrd="0" presId="urn:microsoft.com/office/officeart/2009/layout/CirclePictureHierarchy"/>
    <dgm:cxn modelId="{AB1A5F5E-0724-4C1D-92C6-57C69C534919}" type="presParOf" srcId="{98D81699-0C98-4B0F-AF14-E81F1DD28C01}" destId="{21DDA4C6-B8A7-41FE-AF4E-0F1D2DD84EAA}" srcOrd="1" destOrd="0" presId="urn:microsoft.com/office/officeart/2009/layout/CirclePictureHierarchy"/>
    <dgm:cxn modelId="{BACB7722-0BB0-4B8D-9BE9-FBB32FE52035}" type="presParOf" srcId="{21DDA4C6-B8A7-41FE-AF4E-0F1D2DD84EAA}" destId="{46769DCA-244F-46F0-AB08-AF482E10D019}" srcOrd="0" destOrd="0" presId="urn:microsoft.com/office/officeart/2009/layout/CirclePictureHierarchy"/>
    <dgm:cxn modelId="{DD85521C-4923-4A50-B3AE-8104364028EF}" type="presParOf" srcId="{46769DCA-244F-46F0-AB08-AF482E10D019}" destId="{BFDCD9EF-FDA4-4A2E-B2F9-2E8FCDB32140}" srcOrd="0" destOrd="0" presId="urn:microsoft.com/office/officeart/2009/layout/CirclePictureHierarchy"/>
    <dgm:cxn modelId="{25836FC7-8952-4634-9046-62E865760874}" type="presParOf" srcId="{46769DCA-244F-46F0-AB08-AF482E10D019}" destId="{EE65AF34-0E00-4F71-B672-6A5217B8808D}" srcOrd="1" destOrd="0" presId="urn:microsoft.com/office/officeart/2009/layout/CirclePictureHierarchy"/>
    <dgm:cxn modelId="{41151982-4A93-4306-86C3-45499DB896F3}" type="presParOf" srcId="{21DDA4C6-B8A7-41FE-AF4E-0F1D2DD84EAA}" destId="{9DA2DE35-5E41-443D-9455-889034BA9284}" srcOrd="1" destOrd="0" presId="urn:microsoft.com/office/officeart/2009/layout/CirclePictureHierarchy"/>
    <dgm:cxn modelId="{F9012243-AC39-463D-997B-CA3DDAE04470}" type="presParOf" srcId="{98D81699-0C98-4B0F-AF14-E81F1DD28C01}" destId="{195AC1A1-CEB1-4F63-A301-FBB9CC466335}" srcOrd="2" destOrd="0" presId="urn:microsoft.com/office/officeart/2009/layout/CirclePictureHierarchy"/>
    <dgm:cxn modelId="{87CDDF9F-A73B-45B3-B643-6E2762ACD5A3}" type="presParOf" srcId="{98D81699-0C98-4B0F-AF14-E81F1DD28C01}" destId="{35CADBA3-9153-47A8-B420-835C31043B87}" srcOrd="3" destOrd="0" presId="urn:microsoft.com/office/officeart/2009/layout/CirclePictureHierarchy"/>
    <dgm:cxn modelId="{AA2AB159-DB78-4AE0-BCF4-9B4D2B59C503}" type="presParOf" srcId="{35CADBA3-9153-47A8-B420-835C31043B87}" destId="{E0CDC385-A0DF-4072-94CD-EEC017FD64EB}" srcOrd="0" destOrd="0" presId="urn:microsoft.com/office/officeart/2009/layout/CirclePictureHierarchy"/>
    <dgm:cxn modelId="{6E31CAD1-ECC8-4906-B53B-8AB3DE729D9F}" type="presParOf" srcId="{E0CDC385-A0DF-4072-94CD-EEC017FD64EB}" destId="{6EF3E025-3CBF-4024-9942-A07C831D76DB}" srcOrd="0" destOrd="0" presId="urn:microsoft.com/office/officeart/2009/layout/CirclePictureHierarchy"/>
    <dgm:cxn modelId="{9AAE5D0A-C042-43DC-A498-12E0F11EB901}" type="presParOf" srcId="{E0CDC385-A0DF-4072-94CD-EEC017FD64EB}" destId="{6A435D5D-65FB-45B9-964E-08EA49B95A94}" srcOrd="1" destOrd="0" presId="urn:microsoft.com/office/officeart/2009/layout/CirclePictureHierarchy"/>
    <dgm:cxn modelId="{478A691F-1CE5-48B0-9D77-3D744BD63B8B}" type="presParOf" srcId="{35CADBA3-9153-47A8-B420-835C31043B87}" destId="{938C3631-C62D-49E1-BEFE-C36AE1FD31FC}" srcOrd="1" destOrd="0" presId="urn:microsoft.com/office/officeart/2009/layout/CirclePictureHierarchy"/>
    <dgm:cxn modelId="{D8DB271A-EDDA-456A-A491-D7276CB86302}" type="presParOf" srcId="{98D81699-0C98-4B0F-AF14-E81F1DD28C01}" destId="{74484F4D-CC3C-457B-A9AA-EE077315065D}" srcOrd="4" destOrd="0" presId="urn:microsoft.com/office/officeart/2009/layout/CirclePictureHierarchy"/>
    <dgm:cxn modelId="{E17D13AB-57CC-49C8-B840-06C7B5FD44D8}" type="presParOf" srcId="{98D81699-0C98-4B0F-AF14-E81F1DD28C01}" destId="{D08AE5A9-CF24-4A42-8CF7-C23339D936B2}" srcOrd="5" destOrd="0" presId="urn:microsoft.com/office/officeart/2009/layout/CirclePictureHierarchy"/>
    <dgm:cxn modelId="{A0B6B3D6-3C87-4861-9A5F-3E7F369DCDA6}" type="presParOf" srcId="{D08AE5A9-CF24-4A42-8CF7-C23339D936B2}" destId="{40614277-BCD4-4873-B511-1A0887B2F360}" srcOrd="0" destOrd="0" presId="urn:microsoft.com/office/officeart/2009/layout/CirclePictureHierarchy"/>
    <dgm:cxn modelId="{FD1AB229-3854-493F-B932-204BA43C63B0}" type="presParOf" srcId="{40614277-BCD4-4873-B511-1A0887B2F360}" destId="{4A1B2AD8-38F0-4824-AD7D-AA1612FAE633}" srcOrd="0" destOrd="0" presId="urn:microsoft.com/office/officeart/2009/layout/CirclePictureHierarchy"/>
    <dgm:cxn modelId="{A7421D8A-89A8-438F-9F8E-05A2BADA852F}" type="presParOf" srcId="{40614277-BCD4-4873-B511-1A0887B2F360}" destId="{05E9602F-7C7D-4A17-9ED5-400218185AA7}" srcOrd="1" destOrd="0" presId="urn:microsoft.com/office/officeart/2009/layout/CirclePictureHierarchy"/>
    <dgm:cxn modelId="{F269C5B5-BBC0-4921-8492-47D247FD12C7}" type="presParOf" srcId="{D08AE5A9-CF24-4A42-8CF7-C23339D936B2}" destId="{05B0B410-8D35-4FFD-ADC9-1B2AB574F5D2}" srcOrd="1" destOrd="0" presId="urn:microsoft.com/office/officeart/2009/layout/CirclePictureHierarchy"/>
    <dgm:cxn modelId="{704AA189-79C7-4C50-979F-EA99B7FFCF88}" type="presParOf" srcId="{98D81699-0C98-4B0F-AF14-E81F1DD28C01}" destId="{82E51EC7-C5FB-470D-A8D7-DC828CF57AE1}" srcOrd="6" destOrd="0" presId="urn:microsoft.com/office/officeart/2009/layout/CirclePictureHierarchy"/>
    <dgm:cxn modelId="{DCB9D0CF-B99B-4C8F-BEDD-553F84E9E7AF}" type="presParOf" srcId="{98D81699-0C98-4B0F-AF14-E81F1DD28C01}" destId="{132195EE-6C59-4137-A2B4-B0315132AB81}" srcOrd="7" destOrd="0" presId="urn:microsoft.com/office/officeart/2009/layout/CirclePictureHierarchy"/>
    <dgm:cxn modelId="{15378900-1816-4725-811E-75604ED103F1}" type="presParOf" srcId="{132195EE-6C59-4137-A2B4-B0315132AB81}" destId="{59D154AF-931E-4E03-A17E-328FAA42D7B2}" srcOrd="0" destOrd="0" presId="urn:microsoft.com/office/officeart/2009/layout/CirclePictureHierarchy"/>
    <dgm:cxn modelId="{E3D09374-E011-438D-B1ED-38D392EA11A4}" type="presParOf" srcId="{59D154AF-931E-4E03-A17E-328FAA42D7B2}" destId="{35832649-27B1-4CF2-94D0-4BA2CFE82624}" srcOrd="0" destOrd="0" presId="urn:microsoft.com/office/officeart/2009/layout/CirclePictureHierarchy"/>
    <dgm:cxn modelId="{80564D9B-CF92-469D-870D-02208CFC87A2}" type="presParOf" srcId="{59D154AF-931E-4E03-A17E-328FAA42D7B2}" destId="{0583524B-A475-4782-B13B-8D48C5FADD28}" srcOrd="1" destOrd="0" presId="urn:microsoft.com/office/officeart/2009/layout/CirclePictureHierarchy"/>
    <dgm:cxn modelId="{C556263E-5421-4FD7-9C9F-758F2937EBD4}" type="presParOf" srcId="{132195EE-6C59-4137-A2B4-B0315132AB81}" destId="{7C97ACB7-F09F-4768-B9DA-B65C453C475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51EC7-C5FB-470D-A8D7-DC828CF57AE1}">
      <dsp:nvSpPr>
        <dsp:cNvPr id="0" name=""/>
        <dsp:cNvSpPr/>
      </dsp:nvSpPr>
      <dsp:spPr>
        <a:xfrm>
          <a:off x="4885238" y="3934810"/>
          <a:ext cx="4354137" cy="332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68"/>
              </a:lnTo>
              <a:lnTo>
                <a:pt x="4354137" y="167568"/>
              </a:lnTo>
              <a:lnTo>
                <a:pt x="4354137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84F4D-CC3C-457B-A9AA-EE077315065D}">
      <dsp:nvSpPr>
        <dsp:cNvPr id="0" name=""/>
        <dsp:cNvSpPr/>
      </dsp:nvSpPr>
      <dsp:spPr>
        <a:xfrm>
          <a:off x="4885238" y="3934810"/>
          <a:ext cx="1451379" cy="332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68"/>
              </a:lnTo>
              <a:lnTo>
                <a:pt x="1451379" y="167568"/>
              </a:lnTo>
              <a:lnTo>
                <a:pt x="1451379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AC1A1-CEB1-4F63-A301-FBB9CC466335}">
      <dsp:nvSpPr>
        <dsp:cNvPr id="0" name=""/>
        <dsp:cNvSpPr/>
      </dsp:nvSpPr>
      <dsp:spPr>
        <a:xfrm>
          <a:off x="3433859" y="3934810"/>
          <a:ext cx="1451379" cy="332497"/>
        </a:xfrm>
        <a:custGeom>
          <a:avLst/>
          <a:gdLst/>
          <a:ahLst/>
          <a:cxnLst/>
          <a:rect l="0" t="0" r="0" b="0"/>
          <a:pathLst>
            <a:path>
              <a:moveTo>
                <a:pt x="1451379" y="0"/>
              </a:moveTo>
              <a:lnTo>
                <a:pt x="1451379" y="167568"/>
              </a:lnTo>
              <a:lnTo>
                <a:pt x="0" y="167568"/>
              </a:lnTo>
              <a:lnTo>
                <a:pt x="0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22771-3CAF-40ED-876D-0B2F8AE7470E}">
      <dsp:nvSpPr>
        <dsp:cNvPr id="0" name=""/>
        <dsp:cNvSpPr/>
      </dsp:nvSpPr>
      <dsp:spPr>
        <a:xfrm>
          <a:off x="531100" y="3934810"/>
          <a:ext cx="4354137" cy="332497"/>
        </a:xfrm>
        <a:custGeom>
          <a:avLst/>
          <a:gdLst/>
          <a:ahLst/>
          <a:cxnLst/>
          <a:rect l="0" t="0" r="0" b="0"/>
          <a:pathLst>
            <a:path>
              <a:moveTo>
                <a:pt x="4354137" y="0"/>
              </a:moveTo>
              <a:lnTo>
                <a:pt x="4354137" y="167568"/>
              </a:lnTo>
              <a:lnTo>
                <a:pt x="0" y="167568"/>
              </a:lnTo>
              <a:lnTo>
                <a:pt x="0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D0E0E-C5C1-4B65-A8D8-F357E0EE1FC7}">
      <dsp:nvSpPr>
        <dsp:cNvPr id="0" name=""/>
        <dsp:cNvSpPr/>
      </dsp:nvSpPr>
      <dsp:spPr>
        <a:xfrm>
          <a:off x="4839518" y="2546763"/>
          <a:ext cx="91440" cy="3324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49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D0054-8A1F-46F4-98BD-F083DD18FA61}">
      <dsp:nvSpPr>
        <dsp:cNvPr id="0" name=""/>
        <dsp:cNvSpPr/>
      </dsp:nvSpPr>
      <dsp:spPr>
        <a:xfrm>
          <a:off x="4357464" y="1491215"/>
          <a:ext cx="1055548" cy="105554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EF3411-8716-418A-8D4C-C8EEDEDEE362}">
      <dsp:nvSpPr>
        <dsp:cNvPr id="0" name=""/>
        <dsp:cNvSpPr/>
      </dsp:nvSpPr>
      <dsp:spPr>
        <a:xfrm>
          <a:off x="5413012" y="1488576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/>
            <a:t>YoolooServer</a:t>
          </a:r>
          <a:r>
            <a:rPr lang="de-DE" sz="1600" kern="1200" dirty="0"/>
            <a:t/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MainThread</a:t>
          </a:r>
          <a:r>
            <a:rPr lang="de-DE" sz="1600" kern="1200" dirty="0"/>
            <a:t>)</a:t>
          </a:r>
        </a:p>
      </dsp:txBody>
      <dsp:txXfrm>
        <a:off x="5413012" y="1488576"/>
        <a:ext cx="1583322" cy="1055548"/>
      </dsp:txXfrm>
    </dsp:sp>
    <dsp:sp modelId="{C84ABE90-895E-478B-AA7E-D2387BEABA30}">
      <dsp:nvSpPr>
        <dsp:cNvPr id="0" name=""/>
        <dsp:cNvSpPr/>
      </dsp:nvSpPr>
      <dsp:spPr>
        <a:xfrm>
          <a:off x="4357464" y="2879261"/>
          <a:ext cx="1055548" cy="105554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DDF684-06B9-45D2-911E-278E506EECA2}">
      <dsp:nvSpPr>
        <dsp:cNvPr id="0" name=""/>
        <dsp:cNvSpPr/>
      </dsp:nvSpPr>
      <dsp:spPr>
        <a:xfrm>
          <a:off x="5413012" y="2876622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/>
            <a:t>BotSpawner</a:t>
          </a:r>
          <a:r>
            <a:rPr lang="de-DE" sz="1600" kern="1200" dirty="0"/>
            <a:t/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r>
            <a:rPr lang="de-DE" sz="1600" kern="1200" dirty="0"/>
            <a:t>)</a:t>
          </a:r>
        </a:p>
      </dsp:txBody>
      <dsp:txXfrm>
        <a:off x="5413012" y="2876622"/>
        <a:ext cx="1583322" cy="1055548"/>
      </dsp:txXfrm>
    </dsp:sp>
    <dsp:sp modelId="{BFDCD9EF-FDA4-4A2E-B2F9-2E8FCDB32140}">
      <dsp:nvSpPr>
        <dsp:cNvPr id="0" name=""/>
        <dsp:cNvSpPr/>
      </dsp:nvSpPr>
      <dsp:spPr>
        <a:xfrm>
          <a:off x="3326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65AF34-0E00-4F71-B672-6A5217B8808D}">
      <dsp:nvSpPr>
        <dsp:cNvPr id="0" name=""/>
        <dsp:cNvSpPr/>
      </dsp:nvSpPr>
      <dsp:spPr>
        <a:xfrm>
          <a:off x="1058874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r>
            <a:rPr lang="de-DE" sz="1600" kern="1200" dirty="0"/>
            <a:t/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  <a:br>
            <a:rPr lang="de-DE" sz="1600" kern="1200" dirty="0"/>
          </a:br>
          <a:endParaRPr lang="de-DE" sz="1600" kern="1200" dirty="0"/>
        </a:p>
      </dsp:txBody>
      <dsp:txXfrm>
        <a:off x="1058874" y="4264669"/>
        <a:ext cx="1583322" cy="1055548"/>
      </dsp:txXfrm>
    </dsp:sp>
    <dsp:sp modelId="{6EF3E025-3CBF-4024-9942-A07C831D76DB}">
      <dsp:nvSpPr>
        <dsp:cNvPr id="0" name=""/>
        <dsp:cNvSpPr/>
      </dsp:nvSpPr>
      <dsp:spPr>
        <a:xfrm>
          <a:off x="2906084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435D5D-65FB-45B9-964E-08EA49B95A94}">
      <dsp:nvSpPr>
        <dsp:cNvPr id="0" name=""/>
        <dsp:cNvSpPr/>
      </dsp:nvSpPr>
      <dsp:spPr>
        <a:xfrm>
          <a:off x="3961633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r>
            <a:rPr lang="de-DE" sz="1600" kern="1200" dirty="0"/>
            <a:t/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3961633" y="4264669"/>
        <a:ext cx="1583322" cy="1055548"/>
      </dsp:txXfrm>
    </dsp:sp>
    <dsp:sp modelId="{4A1B2AD8-38F0-4824-AD7D-AA1612FAE633}">
      <dsp:nvSpPr>
        <dsp:cNvPr id="0" name=""/>
        <dsp:cNvSpPr/>
      </dsp:nvSpPr>
      <dsp:spPr>
        <a:xfrm>
          <a:off x="5808843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E9602F-7C7D-4A17-9ED5-400218185AA7}">
      <dsp:nvSpPr>
        <dsp:cNvPr id="0" name=""/>
        <dsp:cNvSpPr/>
      </dsp:nvSpPr>
      <dsp:spPr>
        <a:xfrm>
          <a:off x="6864392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r>
            <a:rPr lang="de-DE" sz="1600" kern="1200" dirty="0"/>
            <a:t/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6864392" y="4264669"/>
        <a:ext cx="1583322" cy="1055548"/>
      </dsp:txXfrm>
    </dsp:sp>
    <dsp:sp modelId="{35832649-27B1-4CF2-94D0-4BA2CFE82624}">
      <dsp:nvSpPr>
        <dsp:cNvPr id="0" name=""/>
        <dsp:cNvSpPr/>
      </dsp:nvSpPr>
      <dsp:spPr>
        <a:xfrm>
          <a:off x="8711602" y="4267308"/>
          <a:ext cx="1055548" cy="105554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83524B-A475-4782-B13B-8D48C5FADD28}">
      <dsp:nvSpPr>
        <dsp:cNvPr id="0" name=""/>
        <dsp:cNvSpPr/>
      </dsp:nvSpPr>
      <dsp:spPr>
        <a:xfrm>
          <a:off x="9767150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r>
            <a:rPr lang="de-DE" sz="1600" kern="1200" dirty="0"/>
            <a:t/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9767150" y="4264669"/>
        <a:ext cx="1583322" cy="1055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A8D2E-5852-4031-A1B3-EFB200134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6B63A9-7FA3-43E7-99B6-031B19A81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FD3CC4-A991-4431-8EAE-1DFBE55F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C3D06F-03C2-440B-AC75-0D10CDBB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39DF49-63C0-42DB-A13E-C162C5C4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88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9D3F0-D3C7-4DA7-8C3E-C366227D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885A5C-FAE2-4E2B-AAE5-211B18CE5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0ED686-249C-47B5-8B94-81F6923F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30E07-568F-4774-B0F7-49E6C603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FEBC2F-F37B-42D6-B41F-4BBB874C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52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63CC17B-7E72-4BE8-A5A0-B192A3553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4F28DD-0C9E-4609-BB32-FEF540CC2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04D720-3716-4196-AAFC-D7CFFD0F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F6487D-2794-4673-A29E-705BB5C3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3A5CF-5B39-42B9-A1EB-A26234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49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A83C2-35C1-4D2B-B9C0-6A2C3FAA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3556A2-7929-4416-B481-686E7C638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BDDCCC-9A43-4A9F-804D-602B9BC1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075D37-3DB9-4ACE-BE80-389928FA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FF560B-B616-42F6-AA53-74AF8C4B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591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F66BE-E708-401E-A131-AE729E74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18729F-8296-4C1C-A21F-2A0EA2CC2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1AEBFA-E28B-4A96-8FA0-6109FF93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8D3A97-A9AD-4C1D-AEB0-DA00F9CA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75D33-33A5-4897-AF78-D412A2FD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70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2923C-2216-44B5-921B-73127909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854B2-B300-4051-BAAA-DE5EC5BD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E33297-43D7-4F27-94EF-393D2153F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9FAC1F-1DB9-4D1E-B155-9E719B54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2F0A93-2657-49A5-8566-97B86B9E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41539E-EC0A-4510-99A6-F784C326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39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8E3AA-2B15-4140-8ABF-87D0369C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7F2A46-8F83-426F-A3AD-AC8893F0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E0AE70-5007-42C0-98EC-1906FF33D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E961A8-FA5D-429E-B60A-9EC3361CA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803D2D-B0B6-495C-98A0-3B35289A8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F27934-959D-4779-A306-9DD7262D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DCBCE4-2C9B-4C51-B4D5-69960098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B93518-1B14-440D-986C-68A15F0F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7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6F0E4-F7A8-4338-B9B2-4F85666F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2E28B4-B1A4-47B1-ACF0-368F7E72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207BF4-547F-4B24-9AB9-382E331D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C5500F-1815-44B1-8D19-F4D31010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37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9284328-F870-4265-9A41-BBFFC48E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007264-BF51-442D-A1B8-C0205B19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6B920B-2A31-4930-AD12-D912ADD0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32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970E9-F5CF-4395-8C66-0AB02C0A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FC3B5-A401-4E0B-BFD4-849D62C3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0A8EFF8-C4D3-4F47-BBBF-C30E185AA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EEE68E-6399-4FC3-93D0-1F04B128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D0CE5F-9489-41AD-BD51-4812C1D2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AC942D-7D53-42CD-91A2-A7216903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98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99740-FB94-4428-8B93-CBC0D48F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719FB9-56FA-4B09-A70B-9AF516602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0675B8-22CC-4B42-80C1-447FF84F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050536-1B96-4126-86E6-1FA13158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568E0-DB9B-4328-B829-FB1782D0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A48B8-0828-47C6-9E3E-C62176FB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83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3ECE545-73F5-495C-95F4-6A1D6A0A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78CFB3-6A5F-4903-ADC9-FBA7FFED7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AE3CC-2A7E-4A56-9B50-AECAD1D21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7AE8FA-2D46-413C-9A62-AA698A360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D0D8D1-01A3-498D-9868-9E60171E9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58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Pflichtmodul: Spielweise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Jeder Client soll eine Strategie haben mit welcher er das Spiel spielt</a:t>
            </a:r>
          </a:p>
          <a:p>
            <a:r>
              <a:rPr lang="de-DE" dirty="0" smtClean="0"/>
              <a:t>Die Strategien sollten variieren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08044-3C4F-4384-86CC-B089C21D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Pflichtmodul: Spielerkonto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A91B2-3B3E-482F-AA8D-D5BF9325A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Aufbrechung</a:t>
            </a:r>
            <a:r>
              <a:rPr lang="de-DE" dirty="0"/>
              <a:t> in 2 Teilaufgaben: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Speichern/Laden der letzten gespielten Kartenreihenfolge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Keine doppelten Spielernamen in einem Spiel</a:t>
            </a:r>
          </a:p>
        </p:txBody>
      </p:sp>
    </p:spTree>
    <p:extLst>
      <p:ext uri="{BB962C8B-B14F-4D97-AF65-F5344CB8AC3E}">
        <p14:creationId xmlns:p14="http://schemas.microsoft.com/office/powerpoint/2010/main" val="30507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5AD39-2F13-4E62-9CA1-37B1A078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Speichern/Laden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384AEB-5439-4CB2-BCE8-F111254C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Zentrale Klasse als Schnittstelle des ganzen Prozesses</a:t>
            </a:r>
          </a:p>
          <a:p>
            <a:r>
              <a:rPr lang="de-DE" dirty="0"/>
              <a:t>Merken des letzten Zustandes in einer </a:t>
            </a:r>
            <a:r>
              <a:rPr lang="de-DE" dirty="0" err="1"/>
              <a:t>Map</a:t>
            </a:r>
            <a:r>
              <a:rPr lang="de-DE" dirty="0"/>
              <a:t>: String -&gt; Spielstand</a:t>
            </a:r>
          </a:p>
          <a:p>
            <a:r>
              <a:rPr lang="de-DE" dirty="0"/>
              <a:t>Objekt in Datei speichern per </a:t>
            </a:r>
            <a:r>
              <a:rPr lang="de-DE" dirty="0" err="1"/>
              <a:t>ObjectOutputStream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217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20EA108-5AC3-4F39-AF0E-039189125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21" y="589576"/>
            <a:ext cx="8767558" cy="56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hild, Uhr, geparkt, Straße enthält.&#10;&#10;Automatisch generierte Beschreibung">
            <a:extLst>
              <a:ext uri="{FF2B5EF4-FFF2-40B4-BE49-F238E27FC236}">
                <a16:creationId xmlns:a16="http://schemas.microsoft.com/office/drawing/2014/main" id="{67367932-71FA-4732-824D-070A3DA65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03" y="0"/>
            <a:ext cx="2622945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CA4A9A-DCB4-4E77-A571-E9CCAADAB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088" y="138112"/>
            <a:ext cx="2847975" cy="65817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319551-5EE2-4E22-86A1-EE79475FB590}"/>
              </a:ext>
            </a:extLst>
          </p:cNvPr>
          <p:cNvSpPr txBox="1"/>
          <p:nvPr/>
        </p:nvSpPr>
        <p:spPr>
          <a:xfrm>
            <a:off x="561754" y="2936944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Laden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C97366-00EB-4D99-82E2-BE6EA67F7E47}"/>
              </a:ext>
            </a:extLst>
          </p:cNvPr>
          <p:cNvSpPr txBox="1"/>
          <p:nvPr/>
        </p:nvSpPr>
        <p:spPr>
          <a:xfrm>
            <a:off x="9740348" y="3075056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Speichern</a:t>
            </a:r>
          </a:p>
        </p:txBody>
      </p:sp>
    </p:spTree>
    <p:extLst>
      <p:ext uri="{BB962C8B-B14F-4D97-AF65-F5344CB8AC3E}">
        <p14:creationId xmlns:p14="http://schemas.microsoft.com/office/powerpoint/2010/main" val="188755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6FA41-6946-43F4-BFD7-E6E98DB4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Spielernamen Prüfung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2CDB24-5D97-49E6-8147-A7381863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Namen frühestens bei Registrierung verfügbar</a:t>
            </a:r>
          </a:p>
          <a:p>
            <a:r>
              <a:rPr lang="de-DE" dirty="0"/>
              <a:t>Prüfe ob Name bereits in Session registriert</a:t>
            </a:r>
          </a:p>
          <a:p>
            <a:r>
              <a:rPr lang="de-DE" dirty="0"/>
              <a:t>Sende DISCONNECTED Signal zu Client falls Name schon vergeben</a:t>
            </a:r>
          </a:p>
        </p:txBody>
      </p:sp>
    </p:spTree>
    <p:extLst>
      <p:ext uri="{BB962C8B-B14F-4D97-AF65-F5344CB8AC3E}">
        <p14:creationId xmlns:p14="http://schemas.microsoft.com/office/powerpoint/2010/main" val="1571083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8B1B2-406F-46FD-A3CF-267C8BAD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F0914-6BC0-4758-8195-E64E533D1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Registrierung der </a:t>
            </a:r>
            <a:r>
              <a:rPr lang="de-DE" dirty="0" err="1"/>
              <a:t>Clienten</a:t>
            </a:r>
            <a:r>
              <a:rPr lang="de-DE" dirty="0"/>
              <a:t> findet gleichzeitig statt</a:t>
            </a:r>
          </a:p>
          <a:p>
            <a:pPr lvl="1"/>
            <a:r>
              <a:rPr lang="de-DE" dirty="0"/>
              <a:t>Referenz an Session immer leer</a:t>
            </a:r>
          </a:p>
          <a:p>
            <a:pPr lvl="1"/>
            <a:r>
              <a:rPr lang="de-DE" dirty="0" err="1"/>
              <a:t>Clienten</a:t>
            </a:r>
            <a:r>
              <a:rPr lang="de-DE" dirty="0"/>
              <a:t> werden immer registriert</a:t>
            </a:r>
          </a:p>
          <a:p>
            <a:r>
              <a:rPr lang="de-DE" dirty="0"/>
              <a:t>Spielerzahl wird verringert</a:t>
            </a:r>
          </a:p>
          <a:p>
            <a:pPr lvl="1"/>
            <a:r>
              <a:rPr lang="de-DE" dirty="0"/>
              <a:t>Session verliert den Spieler der nicht registriert wird</a:t>
            </a:r>
          </a:p>
          <a:p>
            <a:pPr lvl="1"/>
            <a:r>
              <a:rPr lang="de-DE" dirty="0"/>
              <a:t>Spieler werden nicht aufgefüllt</a:t>
            </a:r>
          </a:p>
        </p:txBody>
      </p:sp>
    </p:spTree>
    <p:extLst>
      <p:ext uri="{BB962C8B-B14F-4D97-AF65-F5344CB8AC3E}">
        <p14:creationId xmlns:p14="http://schemas.microsoft.com/office/powerpoint/2010/main" val="124232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7F9E1-62E5-47C6-AA74-10DE2093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Neuer 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8F1E45-5F29-4F19-A1A5-5838BFD3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Client überträgt Spielernamen bei initialem Verbindungsaufbau</a:t>
            </a:r>
          </a:p>
          <a:p>
            <a:r>
              <a:rPr lang="de-DE" dirty="0"/>
              <a:t>Server sammelt Namen bei Verbindungsaufbau</a:t>
            </a:r>
          </a:p>
          <a:p>
            <a:r>
              <a:rPr lang="de-DE" dirty="0" err="1"/>
              <a:t>Clienten</a:t>
            </a:r>
            <a:r>
              <a:rPr lang="de-DE" dirty="0"/>
              <a:t> mit doppelten Namen werden direkt </a:t>
            </a:r>
            <a:r>
              <a:rPr lang="de-DE" dirty="0" err="1"/>
              <a:t>rejected</a:t>
            </a:r>
            <a:endParaRPr lang="de-DE" dirty="0"/>
          </a:p>
          <a:p>
            <a:r>
              <a:rPr lang="de-DE" dirty="0"/>
              <a:t>Konfiguration per .</a:t>
            </a:r>
            <a:r>
              <a:rPr lang="de-DE" dirty="0" err="1"/>
              <a:t>properties</a:t>
            </a:r>
            <a:r>
              <a:rPr lang="de-DE" dirty="0"/>
              <a:t> Dateien</a:t>
            </a:r>
          </a:p>
          <a:p>
            <a:pPr lvl="1"/>
            <a:r>
              <a:rPr lang="de-DE" dirty="0"/>
              <a:t>Namensprüfung kann an und abgeschaltet werden</a:t>
            </a:r>
          </a:p>
          <a:p>
            <a:pPr lvl="1"/>
            <a:r>
              <a:rPr lang="de-DE" dirty="0"/>
              <a:t>Kompatibilität mit originalem Client/Server</a:t>
            </a:r>
          </a:p>
        </p:txBody>
      </p:sp>
    </p:spTree>
    <p:extLst>
      <p:ext uri="{BB962C8B-B14F-4D97-AF65-F5344CB8AC3E}">
        <p14:creationId xmlns:p14="http://schemas.microsoft.com/office/powerpoint/2010/main" val="164609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232D1A-9F76-433D-8DFF-80DF8D9B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8" y="0"/>
            <a:ext cx="3998589" cy="6858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1F1D2F-CB58-42E8-B92E-481C1BB95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05" y="0"/>
            <a:ext cx="2713485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036E3AF-2873-4DF7-AFD0-7457D64AB623}"/>
              </a:ext>
            </a:extLst>
          </p:cNvPr>
          <p:cNvSpPr txBox="1"/>
          <p:nvPr/>
        </p:nvSpPr>
        <p:spPr>
          <a:xfrm>
            <a:off x="148094" y="3075057"/>
            <a:ext cx="152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Server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E1FE13-802B-4B71-8D66-1D54D30E7D46}"/>
              </a:ext>
            </a:extLst>
          </p:cNvPr>
          <p:cNvSpPr txBox="1"/>
          <p:nvPr/>
        </p:nvSpPr>
        <p:spPr>
          <a:xfrm>
            <a:off x="10093498" y="3075057"/>
            <a:ext cx="138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58072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E3E490B6-81E3-48D4-9DAF-DC2BACFB1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70716"/>
              </p:ext>
            </p:extLst>
          </p:nvPr>
        </p:nvGraphicFramePr>
        <p:xfrm>
          <a:off x="952501" y="101600"/>
          <a:ext cx="11353800" cy="681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7A18F3-C970-412A-81FC-415BB1BD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Bot - Konzept</a:t>
            </a:r>
          </a:p>
        </p:txBody>
      </p:sp>
      <p:sp>
        <p:nvSpPr>
          <p:cNvPr id="12" name="Legende: Linie 11">
            <a:extLst>
              <a:ext uri="{FF2B5EF4-FFF2-40B4-BE49-F238E27FC236}">
                <a16:creationId xmlns:a16="http://schemas.microsoft.com/office/drawing/2014/main" id="{7D154142-02B2-40D7-9BD3-EB5A62A344BD}"/>
              </a:ext>
            </a:extLst>
          </p:cNvPr>
          <p:cNvSpPr/>
          <p:nvPr/>
        </p:nvSpPr>
        <p:spPr>
          <a:xfrm>
            <a:off x="8699501" y="567267"/>
            <a:ext cx="2294466" cy="1386946"/>
          </a:xfrm>
          <a:custGeom>
            <a:avLst/>
            <a:gdLst>
              <a:gd name="connsiteX0" fmla="*/ 0 w 2294466"/>
              <a:gd name="connsiteY0" fmla="*/ 0 h 1386946"/>
              <a:gd name="connsiteX1" fmla="*/ 573617 w 2294466"/>
              <a:gd name="connsiteY1" fmla="*/ 0 h 1386946"/>
              <a:gd name="connsiteX2" fmla="*/ 1170178 w 2294466"/>
              <a:gd name="connsiteY2" fmla="*/ 0 h 1386946"/>
              <a:gd name="connsiteX3" fmla="*/ 1766739 w 2294466"/>
              <a:gd name="connsiteY3" fmla="*/ 0 h 1386946"/>
              <a:gd name="connsiteX4" fmla="*/ 2294466 w 2294466"/>
              <a:gd name="connsiteY4" fmla="*/ 0 h 1386946"/>
              <a:gd name="connsiteX5" fmla="*/ 2294466 w 2294466"/>
              <a:gd name="connsiteY5" fmla="*/ 665734 h 1386946"/>
              <a:gd name="connsiteX6" fmla="*/ 2294466 w 2294466"/>
              <a:gd name="connsiteY6" fmla="*/ 1386946 h 1386946"/>
              <a:gd name="connsiteX7" fmla="*/ 1743794 w 2294466"/>
              <a:gd name="connsiteY7" fmla="*/ 1386946 h 1386946"/>
              <a:gd name="connsiteX8" fmla="*/ 1147233 w 2294466"/>
              <a:gd name="connsiteY8" fmla="*/ 1386946 h 1386946"/>
              <a:gd name="connsiteX9" fmla="*/ 596561 w 2294466"/>
              <a:gd name="connsiteY9" fmla="*/ 1386946 h 1386946"/>
              <a:gd name="connsiteX10" fmla="*/ 0 w 2294466"/>
              <a:gd name="connsiteY10" fmla="*/ 1386946 h 1386946"/>
              <a:gd name="connsiteX11" fmla="*/ 0 w 2294466"/>
              <a:gd name="connsiteY11" fmla="*/ 693473 h 1386946"/>
              <a:gd name="connsiteX12" fmla="*/ 0 w 2294466"/>
              <a:gd name="connsiteY12" fmla="*/ 0 h 1386946"/>
              <a:gd name="connsiteX0" fmla="*/ -191198 w 2294466"/>
              <a:gd name="connsiteY0" fmla="*/ 260052 h 1386946"/>
              <a:gd name="connsiteX1" fmla="*/ -781983 w 2294466"/>
              <a:gd name="connsiteY1" fmla="*/ 549076 h 1386946"/>
              <a:gd name="connsiteX2" fmla="*/ -1350888 w 2294466"/>
              <a:gd name="connsiteY2" fmla="*/ 827395 h 1386946"/>
              <a:gd name="connsiteX3" fmla="*/ -1832269 w 2294466"/>
              <a:gd name="connsiteY3" fmla="*/ 1062896 h 1386946"/>
              <a:gd name="connsiteX4" fmla="*/ -2379292 w 2294466"/>
              <a:gd name="connsiteY4" fmla="*/ 1330511 h 13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466" h="1386946" fill="none" extrusionOk="0">
                <a:moveTo>
                  <a:pt x="0" y="0"/>
                </a:moveTo>
                <a:cubicBezTo>
                  <a:pt x="136565" y="-23488"/>
                  <a:pt x="441392" y="-1513"/>
                  <a:pt x="573617" y="0"/>
                </a:cubicBezTo>
                <a:cubicBezTo>
                  <a:pt x="705842" y="1513"/>
                  <a:pt x="984973" y="-2041"/>
                  <a:pt x="1170178" y="0"/>
                </a:cubicBezTo>
                <a:cubicBezTo>
                  <a:pt x="1355383" y="2041"/>
                  <a:pt x="1471993" y="-960"/>
                  <a:pt x="1766739" y="0"/>
                </a:cubicBezTo>
                <a:cubicBezTo>
                  <a:pt x="2061485" y="960"/>
                  <a:pt x="2129088" y="6183"/>
                  <a:pt x="2294466" y="0"/>
                </a:cubicBezTo>
                <a:cubicBezTo>
                  <a:pt x="2275630" y="315692"/>
                  <a:pt x="2293663" y="341147"/>
                  <a:pt x="2294466" y="665734"/>
                </a:cubicBezTo>
                <a:cubicBezTo>
                  <a:pt x="2295269" y="990321"/>
                  <a:pt x="2321310" y="1046345"/>
                  <a:pt x="2294466" y="1386946"/>
                </a:cubicBezTo>
                <a:cubicBezTo>
                  <a:pt x="2122217" y="1383597"/>
                  <a:pt x="1896566" y="1361811"/>
                  <a:pt x="1743794" y="1386946"/>
                </a:cubicBezTo>
                <a:cubicBezTo>
                  <a:pt x="1591022" y="1412081"/>
                  <a:pt x="1345035" y="1412242"/>
                  <a:pt x="1147233" y="1386946"/>
                </a:cubicBezTo>
                <a:cubicBezTo>
                  <a:pt x="949431" y="1361650"/>
                  <a:pt x="778287" y="1406112"/>
                  <a:pt x="596561" y="1386946"/>
                </a:cubicBezTo>
                <a:cubicBezTo>
                  <a:pt x="414835" y="1367780"/>
                  <a:pt x="200771" y="1378769"/>
                  <a:pt x="0" y="1386946"/>
                </a:cubicBezTo>
                <a:cubicBezTo>
                  <a:pt x="2124" y="1214190"/>
                  <a:pt x="2531" y="838737"/>
                  <a:pt x="0" y="693473"/>
                </a:cubicBezTo>
                <a:cubicBezTo>
                  <a:pt x="-2531" y="548209"/>
                  <a:pt x="13984" y="288917"/>
                  <a:pt x="0" y="0"/>
                </a:cubicBezTo>
                <a:close/>
              </a:path>
              <a:path w="2294466" h="1386946" fill="none" extrusionOk="0">
                <a:moveTo>
                  <a:pt x="-191198" y="260052"/>
                </a:moveTo>
                <a:cubicBezTo>
                  <a:pt x="-321078" y="311495"/>
                  <a:pt x="-531891" y="438235"/>
                  <a:pt x="-781983" y="549076"/>
                </a:cubicBezTo>
                <a:cubicBezTo>
                  <a:pt x="-1032076" y="659917"/>
                  <a:pt x="-1067673" y="711327"/>
                  <a:pt x="-1350888" y="827395"/>
                </a:cubicBezTo>
                <a:cubicBezTo>
                  <a:pt x="-1634103" y="943463"/>
                  <a:pt x="-1668460" y="987206"/>
                  <a:pt x="-1832269" y="1062896"/>
                </a:cubicBezTo>
                <a:cubicBezTo>
                  <a:pt x="-1996078" y="1138586"/>
                  <a:pt x="-2210247" y="1250750"/>
                  <a:pt x="-2379292" y="1330511"/>
                </a:cubicBezTo>
              </a:path>
              <a:path w="2294466" h="1386946" stroke="0" extrusionOk="0">
                <a:moveTo>
                  <a:pt x="0" y="0"/>
                </a:moveTo>
                <a:cubicBezTo>
                  <a:pt x="303726" y="968"/>
                  <a:pt x="454461" y="30486"/>
                  <a:pt x="619506" y="0"/>
                </a:cubicBezTo>
                <a:cubicBezTo>
                  <a:pt x="784551" y="-30486"/>
                  <a:pt x="988323" y="-12233"/>
                  <a:pt x="1124288" y="0"/>
                </a:cubicBezTo>
                <a:cubicBezTo>
                  <a:pt x="1260253" y="12233"/>
                  <a:pt x="1551775" y="8598"/>
                  <a:pt x="1720850" y="0"/>
                </a:cubicBezTo>
                <a:cubicBezTo>
                  <a:pt x="1889925" y="-8598"/>
                  <a:pt x="2136564" y="26661"/>
                  <a:pt x="2294466" y="0"/>
                </a:cubicBezTo>
                <a:cubicBezTo>
                  <a:pt x="2291418" y="297702"/>
                  <a:pt x="2295257" y="353692"/>
                  <a:pt x="2294466" y="707342"/>
                </a:cubicBezTo>
                <a:cubicBezTo>
                  <a:pt x="2293675" y="1060992"/>
                  <a:pt x="2285763" y="1069638"/>
                  <a:pt x="2294466" y="1386946"/>
                </a:cubicBezTo>
                <a:cubicBezTo>
                  <a:pt x="2142873" y="1393442"/>
                  <a:pt x="1933091" y="1393925"/>
                  <a:pt x="1789683" y="1386946"/>
                </a:cubicBezTo>
                <a:cubicBezTo>
                  <a:pt x="1646275" y="1379967"/>
                  <a:pt x="1431757" y="1415496"/>
                  <a:pt x="1193122" y="1386946"/>
                </a:cubicBezTo>
                <a:cubicBezTo>
                  <a:pt x="954487" y="1358396"/>
                  <a:pt x="836373" y="1403648"/>
                  <a:pt x="596561" y="1386946"/>
                </a:cubicBezTo>
                <a:cubicBezTo>
                  <a:pt x="356749" y="1370244"/>
                  <a:pt x="208714" y="1363412"/>
                  <a:pt x="0" y="1386946"/>
                </a:cubicBezTo>
                <a:cubicBezTo>
                  <a:pt x="-1451" y="1197930"/>
                  <a:pt x="-34995" y="913711"/>
                  <a:pt x="0" y="665734"/>
                </a:cubicBezTo>
                <a:cubicBezTo>
                  <a:pt x="34995" y="417757"/>
                  <a:pt x="-18363" y="167004"/>
                  <a:pt x="0" y="0"/>
                </a:cubicBezTo>
                <a:close/>
              </a:path>
              <a:path w="2294466" h="1386946" fill="none" stroke="0" extrusionOk="0">
                <a:moveTo>
                  <a:pt x="-191198" y="260052"/>
                </a:moveTo>
                <a:cubicBezTo>
                  <a:pt x="-298727" y="342304"/>
                  <a:pt x="-534849" y="428758"/>
                  <a:pt x="-716341" y="516962"/>
                </a:cubicBezTo>
                <a:cubicBezTo>
                  <a:pt x="-897833" y="605166"/>
                  <a:pt x="-1052597" y="710605"/>
                  <a:pt x="-1219602" y="763168"/>
                </a:cubicBezTo>
                <a:cubicBezTo>
                  <a:pt x="-1386607" y="815730"/>
                  <a:pt x="-1644002" y="972303"/>
                  <a:pt x="-1766626" y="1030782"/>
                </a:cubicBezTo>
                <a:cubicBezTo>
                  <a:pt x="-1889250" y="1089262"/>
                  <a:pt x="-2107823" y="1193987"/>
                  <a:pt x="-2379292" y="1330511"/>
                </a:cubicBezTo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xmlns="" sd="4136955302">
                  <a:prstGeom prst="borderCallout1">
                    <a:avLst>
                      <a:gd name="adj1" fmla="val 18750"/>
                      <a:gd name="adj2" fmla="val -8333"/>
                      <a:gd name="adj3" fmla="val 95931"/>
                      <a:gd name="adj4" fmla="val -1036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Config</a:t>
            </a:r>
            <a:r>
              <a:rPr lang="de-DE" dirty="0">
                <a:solidFill>
                  <a:sysClr val="windowText" lastClr="000000"/>
                </a:solidFill>
              </a:rPr>
              <a:t>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MinRealPlayers</a:t>
            </a:r>
            <a:r>
              <a:rPr lang="de-DE" dirty="0">
                <a:solidFill>
                  <a:sysClr val="windowText" lastClr="000000"/>
                </a:solidFill>
              </a:rPr>
              <a:t>: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GamePlayers</a:t>
            </a:r>
            <a:r>
              <a:rPr lang="de-DE" dirty="0">
                <a:solidFill>
                  <a:sysClr val="windowText" lastClr="000000"/>
                </a:solidFill>
              </a:rPr>
              <a:t>: 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SpawnWait</a:t>
            </a:r>
            <a:r>
              <a:rPr lang="de-DE" dirty="0">
                <a:solidFill>
                  <a:sysClr val="windowText" lastClr="000000"/>
                </a:solidFill>
              </a:rPr>
              <a:t>: 30Sec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…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EAF901-BC76-4581-8B79-6226DDDE8516}"/>
              </a:ext>
            </a:extLst>
          </p:cNvPr>
          <p:cNvGrpSpPr/>
          <p:nvPr/>
        </p:nvGrpSpPr>
        <p:grpSpPr>
          <a:xfrm>
            <a:off x="2190026" y="1631226"/>
            <a:ext cx="3165141" cy="2111096"/>
            <a:chOff x="2190026" y="1631226"/>
            <a:chExt cx="3165141" cy="2111096"/>
          </a:xfrm>
        </p:grpSpPr>
        <p:cxnSp>
          <p:nvCxnSpPr>
            <p:cNvPr id="16" name="Verbinder: gewinkelt 15">
              <a:extLst>
                <a:ext uri="{FF2B5EF4-FFF2-40B4-BE49-F238E27FC236}">
                  <a16:creationId xmlns:a16="http://schemas.microsoft.com/office/drawing/2014/main" id="{F56C3CAB-CE3B-4544-80D1-96A4D8327EDC}"/>
                </a:ext>
              </a:extLst>
            </p:cNvPr>
            <p:cNvCxnSpPr/>
            <p:nvPr/>
          </p:nvCxnSpPr>
          <p:spPr>
            <a:xfrm flipV="1">
              <a:off x="3255433" y="2010833"/>
              <a:ext cx="2065867" cy="139700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Verbinder: gewinkelt 16">
              <a:extLst>
                <a:ext uri="{FF2B5EF4-FFF2-40B4-BE49-F238E27FC236}">
                  <a16:creationId xmlns:a16="http://schemas.microsoft.com/office/drawing/2014/main" id="{3DF9F1BB-1241-4C4D-B3F1-72A9984385E5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4231939" y="2341033"/>
              <a:ext cx="1123228" cy="873515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6A6F33F-8E72-40E4-9CA0-4C4F2F4DB8DC}"/>
                </a:ext>
              </a:extLst>
            </p:cNvPr>
            <p:cNvSpPr/>
            <p:nvPr/>
          </p:nvSpPr>
          <p:spPr>
            <a:xfrm>
              <a:off x="2190026" y="1631226"/>
              <a:ext cx="1055548" cy="1055548"/>
            </a:xfrm>
            <a:prstGeom prst="ellipse">
              <a:avLst/>
            </a:prstGeom>
            <a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E3995D9B-7EC2-4B13-9091-6EC123BF1B85}"/>
                </a:ext>
              </a:extLst>
            </p:cNvPr>
            <p:cNvSpPr/>
            <p:nvPr/>
          </p:nvSpPr>
          <p:spPr>
            <a:xfrm>
              <a:off x="3176391" y="2686774"/>
              <a:ext cx="1055548" cy="1055548"/>
            </a:xfrm>
            <a:prstGeom prst="ellipse">
              <a:avLst/>
            </a:prstGeom>
            <a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Sprechblase: oval 22">
            <a:extLst>
              <a:ext uri="{FF2B5EF4-FFF2-40B4-BE49-F238E27FC236}">
                <a16:creationId xmlns:a16="http://schemas.microsoft.com/office/drawing/2014/main" id="{971A770D-5CA1-4035-B720-D676510C5A0B}"/>
              </a:ext>
            </a:extLst>
          </p:cNvPr>
          <p:cNvSpPr/>
          <p:nvPr/>
        </p:nvSpPr>
        <p:spPr>
          <a:xfrm>
            <a:off x="6044531" y="2491317"/>
            <a:ext cx="1511969" cy="723231"/>
          </a:xfrm>
          <a:custGeom>
            <a:avLst/>
            <a:gdLst>
              <a:gd name="connsiteX0" fmla="*/ 106548 w 1511969"/>
              <a:gd name="connsiteY0" fmla="*/ 954405 h 723231"/>
              <a:gd name="connsiteX1" fmla="*/ 283757 w 1511969"/>
              <a:gd name="connsiteY1" fmla="*/ 644002 h 723231"/>
              <a:gd name="connsiteX2" fmla="*/ 494229 w 1511969"/>
              <a:gd name="connsiteY2" fmla="*/ 22367 h 723231"/>
              <a:gd name="connsiteX3" fmla="*/ 1087535 w 1511969"/>
              <a:gd name="connsiteY3" fmla="*/ 36631 h 723231"/>
              <a:gd name="connsiteX4" fmla="*/ 1142520 w 1511969"/>
              <a:gd name="connsiteY4" fmla="*/ 672388 h 723231"/>
              <a:gd name="connsiteX5" fmla="*/ 539291 w 1511969"/>
              <a:gd name="connsiteY5" fmla="*/ 708057 h 723231"/>
              <a:gd name="connsiteX6" fmla="*/ 106548 w 1511969"/>
              <a:gd name="connsiteY6" fmla="*/ 954405 h 7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1969" h="723231" fill="none" extrusionOk="0">
                <a:moveTo>
                  <a:pt x="106548" y="954405"/>
                </a:moveTo>
                <a:cubicBezTo>
                  <a:pt x="198139" y="807475"/>
                  <a:pt x="207587" y="786996"/>
                  <a:pt x="283757" y="644002"/>
                </a:cubicBezTo>
                <a:cubicBezTo>
                  <a:pt x="-174654" y="488305"/>
                  <a:pt x="-67999" y="116425"/>
                  <a:pt x="494229" y="22367"/>
                </a:cubicBezTo>
                <a:cubicBezTo>
                  <a:pt x="662894" y="9275"/>
                  <a:pt x="892969" y="-6493"/>
                  <a:pt x="1087535" y="36631"/>
                </a:cubicBezTo>
                <a:cubicBezTo>
                  <a:pt x="1625916" y="175151"/>
                  <a:pt x="1655148" y="549593"/>
                  <a:pt x="1142520" y="672388"/>
                </a:cubicBezTo>
                <a:cubicBezTo>
                  <a:pt x="964494" y="745162"/>
                  <a:pt x="748990" y="740720"/>
                  <a:pt x="539291" y="708057"/>
                </a:cubicBezTo>
                <a:cubicBezTo>
                  <a:pt x="393532" y="815749"/>
                  <a:pt x="265002" y="859627"/>
                  <a:pt x="106548" y="954405"/>
                </a:cubicBezTo>
                <a:close/>
              </a:path>
              <a:path w="1511969" h="723231" stroke="0" extrusionOk="0">
                <a:moveTo>
                  <a:pt x="106548" y="954405"/>
                </a:moveTo>
                <a:cubicBezTo>
                  <a:pt x="184264" y="832750"/>
                  <a:pt x="198220" y="786537"/>
                  <a:pt x="283757" y="644002"/>
                </a:cubicBezTo>
                <a:cubicBezTo>
                  <a:pt x="-156393" y="448945"/>
                  <a:pt x="-117886" y="133346"/>
                  <a:pt x="494229" y="22367"/>
                </a:cubicBezTo>
                <a:cubicBezTo>
                  <a:pt x="669934" y="-12117"/>
                  <a:pt x="885600" y="-32618"/>
                  <a:pt x="1087535" y="36631"/>
                </a:cubicBezTo>
                <a:cubicBezTo>
                  <a:pt x="1646558" y="181708"/>
                  <a:pt x="1641690" y="572737"/>
                  <a:pt x="1142520" y="672388"/>
                </a:cubicBezTo>
                <a:cubicBezTo>
                  <a:pt x="974088" y="765654"/>
                  <a:pt x="721639" y="735570"/>
                  <a:pt x="539291" y="708057"/>
                </a:cubicBezTo>
                <a:cubicBezTo>
                  <a:pt x="388609" y="816341"/>
                  <a:pt x="233890" y="882523"/>
                  <a:pt x="106548" y="954405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xmlns="" sd="3349102442">
                  <a:prstGeom prst="wedgeEllipseCallout">
                    <a:avLst>
                      <a:gd name="adj1" fmla="val -42953"/>
                      <a:gd name="adj2" fmla="val 8196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Starting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  <p:sp>
        <p:nvSpPr>
          <p:cNvPr id="24" name="Sprechblase: oval 23">
            <a:extLst>
              <a:ext uri="{FF2B5EF4-FFF2-40B4-BE49-F238E27FC236}">
                <a16:creationId xmlns:a16="http://schemas.microsoft.com/office/drawing/2014/main" id="{9758B96A-750B-4241-A7D3-D8CB667871B4}"/>
              </a:ext>
            </a:extLst>
          </p:cNvPr>
          <p:cNvSpPr/>
          <p:nvPr/>
        </p:nvSpPr>
        <p:spPr>
          <a:xfrm>
            <a:off x="4187881" y="2470678"/>
            <a:ext cx="1281584" cy="577711"/>
          </a:xfrm>
          <a:custGeom>
            <a:avLst/>
            <a:gdLst>
              <a:gd name="connsiteX0" fmla="*/ 1335116 w 1281584"/>
              <a:gd name="connsiteY0" fmla="*/ 1078818 h 577711"/>
              <a:gd name="connsiteX1" fmla="*/ 1064255 w 1281584"/>
              <a:gd name="connsiteY1" fmla="*/ 840975 h 577711"/>
              <a:gd name="connsiteX2" fmla="*/ 758817 w 1281584"/>
              <a:gd name="connsiteY2" fmla="*/ 572769 h 577711"/>
              <a:gd name="connsiteX3" fmla="*/ 252719 w 1281584"/>
              <a:gd name="connsiteY3" fmla="*/ 518714 h 577711"/>
              <a:gd name="connsiteX4" fmla="*/ 423104 w 1281584"/>
              <a:gd name="connsiteY4" fmla="*/ 17177 h 577711"/>
              <a:gd name="connsiteX5" fmla="*/ 890810 w 1281584"/>
              <a:gd name="connsiteY5" fmla="*/ 22892 h 577711"/>
              <a:gd name="connsiteX6" fmla="*/ 986162 w 1281584"/>
              <a:gd name="connsiteY6" fmla="*/ 532164 h 577711"/>
              <a:gd name="connsiteX7" fmla="*/ 1335116 w 1281584"/>
              <a:gd name="connsiteY7" fmla="*/ 1078818 h 57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1584" h="577711" fill="none" extrusionOk="0">
                <a:moveTo>
                  <a:pt x="1335116" y="1078818"/>
                </a:moveTo>
                <a:cubicBezTo>
                  <a:pt x="1232492" y="981386"/>
                  <a:pt x="1190654" y="956602"/>
                  <a:pt x="1064255" y="840975"/>
                </a:cubicBezTo>
                <a:cubicBezTo>
                  <a:pt x="937856" y="725347"/>
                  <a:pt x="904267" y="685430"/>
                  <a:pt x="758817" y="572769"/>
                </a:cubicBezTo>
                <a:cubicBezTo>
                  <a:pt x="558331" y="588196"/>
                  <a:pt x="395189" y="579709"/>
                  <a:pt x="252719" y="518714"/>
                </a:cubicBezTo>
                <a:cubicBezTo>
                  <a:pt x="-160819" y="438788"/>
                  <a:pt x="-46720" y="137547"/>
                  <a:pt x="423104" y="17177"/>
                </a:cubicBezTo>
                <a:cubicBezTo>
                  <a:pt x="608490" y="9825"/>
                  <a:pt x="740280" y="8511"/>
                  <a:pt x="890810" y="22892"/>
                </a:cubicBezTo>
                <a:cubicBezTo>
                  <a:pt x="1323121" y="139735"/>
                  <a:pt x="1437746" y="452527"/>
                  <a:pt x="986162" y="532164"/>
                </a:cubicBezTo>
                <a:cubicBezTo>
                  <a:pt x="1048971" y="684070"/>
                  <a:pt x="1242037" y="914602"/>
                  <a:pt x="1335116" y="1078818"/>
                </a:cubicBezTo>
                <a:close/>
              </a:path>
              <a:path w="1281584" h="577711" stroke="0" extrusionOk="0">
                <a:moveTo>
                  <a:pt x="1335116" y="1078818"/>
                </a:moveTo>
                <a:cubicBezTo>
                  <a:pt x="1205938" y="962967"/>
                  <a:pt x="1138227" y="901246"/>
                  <a:pt x="1041204" y="820733"/>
                </a:cubicBezTo>
                <a:cubicBezTo>
                  <a:pt x="944181" y="740220"/>
                  <a:pt x="887598" y="666707"/>
                  <a:pt x="758817" y="572769"/>
                </a:cubicBezTo>
                <a:cubicBezTo>
                  <a:pt x="583604" y="624201"/>
                  <a:pt x="383210" y="576954"/>
                  <a:pt x="252719" y="518714"/>
                </a:cubicBezTo>
                <a:cubicBezTo>
                  <a:pt x="-182964" y="332263"/>
                  <a:pt x="-36399" y="95664"/>
                  <a:pt x="423104" y="17177"/>
                </a:cubicBezTo>
                <a:cubicBezTo>
                  <a:pt x="574816" y="-3485"/>
                  <a:pt x="723659" y="-2782"/>
                  <a:pt x="890810" y="22892"/>
                </a:cubicBezTo>
                <a:cubicBezTo>
                  <a:pt x="1390686" y="159157"/>
                  <a:pt x="1416625" y="424334"/>
                  <a:pt x="986162" y="532164"/>
                </a:cubicBezTo>
                <a:cubicBezTo>
                  <a:pt x="1086423" y="702973"/>
                  <a:pt x="1214895" y="945235"/>
                  <a:pt x="1335116" y="1078818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xmlns="" sd="3349102442">
                  <a:prstGeom prst="wedgeEllipseCallout">
                    <a:avLst>
                      <a:gd name="adj1" fmla="val 54177"/>
                      <a:gd name="adj2" fmla="val 13674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Filling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749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B3D0054-8A1F-46F4-98BD-F083DD18F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0B3D0054-8A1F-46F4-98BD-F083DD18F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1EF3411-8716-418A-8D4C-C8EEDEDEE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51EF3411-8716-418A-8D4C-C8EEDEDEE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67D0E0E-C5C1-4B65-A8D8-F357E0EE1F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967D0E0E-C5C1-4B65-A8D8-F357E0EE1F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84ABE90-895E-478B-AA7E-D2387BEAB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C84ABE90-895E-478B-AA7E-D2387BEABA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0DDF684-06B9-45D2-911E-278E506E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F0DDF684-06B9-45D2-911E-278E506EEC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BE22771-3CAF-40ED-876D-0B2F8AE74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BE22771-3CAF-40ED-876D-0B2F8AE74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DCD9EF-FDA4-4A2E-B2F9-2E8FCDB32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dgm id="{BFDCD9EF-FDA4-4A2E-B2F9-2E8FCDB321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E65AF34-0E00-4F71-B672-6A5217B88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">
                                            <p:graphicEl>
                                              <a:dgm id="{EE65AF34-0E00-4F71-B672-6A5217B88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5AC1A1-CEB1-4F63-A301-FBB9CC4663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1">
                                            <p:graphicEl>
                                              <a:dgm id="{195AC1A1-CEB1-4F63-A301-FBB9CC4663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EF3E025-3CBF-4024-9942-A07C831D76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">
                                            <p:graphicEl>
                                              <a:dgm id="{6EF3E025-3CBF-4024-9942-A07C831D76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A435D5D-65FB-45B9-964E-08EA49B95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1">
                                            <p:graphicEl>
                                              <a:dgm id="{6A435D5D-65FB-45B9-964E-08EA49B95A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484F4D-CC3C-457B-A9AA-EE0773150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1">
                                            <p:graphicEl>
                                              <a:dgm id="{74484F4D-CC3C-457B-A9AA-EE0773150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A1B2AD8-38F0-4824-AD7D-AA1612FAE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1">
                                            <p:graphicEl>
                                              <a:dgm id="{4A1B2AD8-38F0-4824-AD7D-AA1612FAE6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E9602F-7C7D-4A17-9ED5-400218185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1">
                                            <p:graphicEl>
                                              <a:dgm id="{05E9602F-7C7D-4A17-9ED5-400218185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2E51EC7-C5FB-470D-A8D7-DC828CF57A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1">
                                            <p:graphicEl>
                                              <a:dgm id="{82E51EC7-C5FB-470D-A8D7-DC828CF57A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5832649-27B1-4CF2-94D0-4BA2CFE82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1">
                                            <p:graphicEl>
                                              <a:dgm id="{35832649-27B1-4CF2-94D0-4BA2CFE826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83524B-A475-4782-B13B-8D48C5FAD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1">
                                            <p:graphicEl>
                                              <a:dgm id="{0583524B-A475-4782-B13B-8D48C5FAD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23" grpId="0" animBg="1"/>
      <p:bldP spid="23" grpId="1" animBg="1"/>
      <p:bldP spid="24" grpId="0" animBg="1"/>
      <p:bldP spid="2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CCCDE-A12B-401E-A573-C6F3851A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Bot - Umsetzung</a:t>
            </a:r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15A74A5-9385-4F14-A787-333B30F6FE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9"/>
          <a:stretch/>
        </p:blipFill>
        <p:spPr>
          <a:xfrm>
            <a:off x="6340096" y="1690688"/>
            <a:ext cx="3679557" cy="442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0C94FED-AC6F-429D-BFF8-66E65A648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92"/>
          <a:stretch/>
        </p:blipFill>
        <p:spPr>
          <a:xfrm>
            <a:off x="2456230" y="1677946"/>
            <a:ext cx="3479222" cy="4427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7A5AE99-D4E0-42C8-B77B-8B01327F58C6}"/>
              </a:ext>
            </a:extLst>
          </p:cNvPr>
          <p:cNvGrpSpPr/>
          <p:nvPr/>
        </p:nvGrpSpPr>
        <p:grpSpPr>
          <a:xfrm>
            <a:off x="3976140" y="1475506"/>
            <a:ext cx="3971081" cy="4854433"/>
            <a:chOff x="3879276" y="1488248"/>
            <a:chExt cx="3971081" cy="4854433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616DD71-EF2E-4E07-8A70-754189B31698}"/>
                </a:ext>
              </a:extLst>
            </p:cNvPr>
            <p:cNvCxnSpPr/>
            <p:nvPr/>
          </p:nvCxnSpPr>
          <p:spPr>
            <a:xfrm>
              <a:off x="3879276" y="6106626"/>
              <a:ext cx="0" cy="236055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4A09135-5EC0-4B86-93E9-4C852156C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9276" y="6342681"/>
              <a:ext cx="215835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980F29E4-F744-448E-A2AA-EBC444B363B8}"/>
                </a:ext>
              </a:extLst>
            </p:cNvPr>
            <p:cNvCxnSpPr>
              <a:cxnSpLocks/>
            </p:cNvCxnSpPr>
            <p:nvPr/>
          </p:nvCxnSpPr>
          <p:spPr>
            <a:xfrm>
              <a:off x="6037626" y="1492463"/>
              <a:ext cx="0" cy="4850218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4F8FB047-B5EB-4311-81FF-C3307F9852FE}"/>
                </a:ext>
              </a:extLst>
            </p:cNvPr>
            <p:cNvCxnSpPr>
              <a:cxnSpLocks/>
            </p:cNvCxnSpPr>
            <p:nvPr/>
          </p:nvCxnSpPr>
          <p:spPr>
            <a:xfrm>
              <a:off x="7850356" y="1492462"/>
              <a:ext cx="1" cy="215764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C9CA24CE-7A3B-433C-890C-B23D96A82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7626" y="1488248"/>
              <a:ext cx="1812730" cy="421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9626BF3D-EB1E-4E1D-ABC6-502531C3CEA7}"/>
              </a:ext>
            </a:extLst>
          </p:cNvPr>
          <p:cNvSpPr txBox="1"/>
          <p:nvPr/>
        </p:nvSpPr>
        <p:spPr>
          <a:xfrm>
            <a:off x="3233155" y="6369801"/>
            <a:ext cx="621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Ansicht: Auszug aus YoolooServer.java – gekürzt, in Pseudocode</a:t>
            </a: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70DAD95C-13DC-4E3A-A491-955530F995B6}"/>
              </a:ext>
            </a:extLst>
          </p:cNvPr>
          <p:cNvGrpSpPr/>
          <p:nvPr/>
        </p:nvGrpSpPr>
        <p:grpSpPr>
          <a:xfrm>
            <a:off x="3976141" y="4809393"/>
            <a:ext cx="833251" cy="861645"/>
            <a:chOff x="3976141" y="4809393"/>
            <a:chExt cx="833251" cy="861645"/>
          </a:xfrm>
        </p:grpSpPr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337F124B-2544-484B-8E2D-99D55E86B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6141" y="4809393"/>
              <a:ext cx="833251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D3A591B9-FC6E-4792-A873-F652AC474212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41" y="5671038"/>
              <a:ext cx="61355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F4E7EBD7-839C-4C6B-9F94-91666A7D7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9392" y="4809394"/>
              <a:ext cx="0" cy="86164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hteck 68">
            <a:extLst>
              <a:ext uri="{FF2B5EF4-FFF2-40B4-BE49-F238E27FC236}">
                <a16:creationId xmlns:a16="http://schemas.microsoft.com/office/drawing/2014/main" id="{AD657E1F-5541-403C-8A36-85DF9A3C5549}"/>
              </a:ext>
            </a:extLst>
          </p:cNvPr>
          <p:cNvSpPr/>
          <p:nvPr/>
        </p:nvSpPr>
        <p:spPr>
          <a:xfrm>
            <a:off x="3815872" y="5797158"/>
            <a:ext cx="334081" cy="107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01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22583" y="1306194"/>
            <a:ext cx="12607939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Properties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PropertiesController.</a:t>
            </a:r>
            <a:r>
              <a:rPr kumimoji="0" lang="de-DE" altLang="de-DE" sz="14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getProperties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spielweise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props.get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game.play.mode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? (String)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props.get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game.play.mode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spielweise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sortierungFestlegen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.log(Level.</a:t>
            </a:r>
            <a:r>
              <a:rPr kumimoji="0" lang="de-DE" altLang="de-DE" sz="14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"Karten wurden Random sortiert."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i++)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()[i]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.log(Level.</a:t>
            </a:r>
            <a:r>
              <a:rPr kumimoji="0" lang="de-DE" altLang="de-DE" sz="14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"Karten wurde von klein nach groß sortiert."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i++)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()[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 i]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.log(Level.</a:t>
            </a:r>
            <a:r>
              <a:rPr kumimoji="0" lang="de-DE" altLang="de-DE" sz="14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"Karten wurde von groß nach klein sortiert."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7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94DF-DF32-4707-853E-0124AAF9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Logging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4D9E67-48AD-4344-B3DB-DDC85758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Java.util.logger</a:t>
            </a:r>
            <a:r>
              <a:rPr lang="de-DE" dirty="0"/>
              <a:t> verwendet</a:t>
            </a:r>
          </a:p>
          <a:p>
            <a:r>
              <a:rPr lang="de-DE" dirty="0"/>
              <a:t>Per .</a:t>
            </a:r>
            <a:r>
              <a:rPr lang="de-DE" dirty="0" err="1"/>
              <a:t>properties</a:t>
            </a:r>
            <a:r>
              <a:rPr lang="de-DE" dirty="0"/>
              <a:t> Datei konfiguriert</a:t>
            </a:r>
          </a:p>
          <a:p>
            <a:r>
              <a:rPr lang="de-DE" dirty="0"/>
              <a:t>System.out.println ersetzt</a:t>
            </a:r>
          </a:p>
          <a:p>
            <a:pPr lvl="1"/>
            <a:r>
              <a:rPr lang="de-DE" dirty="0"/>
              <a:t>Unterschieden zwischen Debug-/ und Spielinformationen</a:t>
            </a:r>
          </a:p>
          <a:p>
            <a:pPr lvl="1"/>
            <a:r>
              <a:rPr lang="de-DE" dirty="0"/>
              <a:t>Spielinformationen weiter ohne </a:t>
            </a:r>
            <a:r>
              <a:rPr lang="de-DE" dirty="0" err="1"/>
              <a:t>logger</a:t>
            </a:r>
            <a:r>
              <a:rPr lang="de-DE" dirty="0"/>
              <a:t> ausgegeben</a:t>
            </a:r>
          </a:p>
        </p:txBody>
      </p:sp>
    </p:spTree>
    <p:extLst>
      <p:ext uri="{BB962C8B-B14F-4D97-AF65-F5344CB8AC3E}">
        <p14:creationId xmlns:p14="http://schemas.microsoft.com/office/powerpoint/2010/main" val="217320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CF72D-4C6F-4D44-9699-227C0198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Erstellung der Logger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DC01D4C-86E1-4651-9B96-7BF07DE50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16757" cy="4351338"/>
          </a:xfrm>
        </p:spPr>
        <p:txBody>
          <a:bodyPr/>
          <a:lstStyle/>
          <a:p>
            <a:r>
              <a:rPr lang="de-DE" dirty="0"/>
              <a:t>Logger werden durch Klasse </a:t>
            </a:r>
            <a:r>
              <a:rPr lang="de-DE" dirty="0" err="1"/>
              <a:t>PropertiesController</a:t>
            </a:r>
            <a:r>
              <a:rPr lang="de-DE" dirty="0"/>
              <a:t> bereitgestellt</a:t>
            </a:r>
          </a:p>
          <a:p>
            <a:r>
              <a:rPr lang="de-DE" dirty="0"/>
              <a:t>Methode ist Static</a:t>
            </a:r>
          </a:p>
        </p:txBody>
      </p:sp>
      <p:pic>
        <p:nvPicPr>
          <p:cNvPr id="17" name="Inhaltsplatzhalter 16" descr="Ein Bild, das Obst enthält.&#10;&#10;Automatisch generierte Beschreibung">
            <a:extLst>
              <a:ext uri="{FF2B5EF4-FFF2-40B4-BE49-F238E27FC236}">
                <a16:creationId xmlns:a16="http://schemas.microsoft.com/office/drawing/2014/main" id="{DEA0AD87-DBA8-41AF-873C-6CDAD382D6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83" y="384572"/>
            <a:ext cx="3535017" cy="6088856"/>
          </a:xfrm>
        </p:spPr>
      </p:pic>
    </p:spTree>
    <p:extLst>
      <p:ext uri="{BB962C8B-B14F-4D97-AF65-F5344CB8AC3E}">
        <p14:creationId xmlns:p14="http://schemas.microsoft.com/office/powerpoint/2010/main" val="1528658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EBBE8-67A3-497E-B590-EF530058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Bonus-Feature: Konfiguration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A46E54-A428-4829-8AE8-C6DE41FEA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3154521"/>
            <a:ext cx="6268770" cy="282549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Ziel</a:t>
            </a:r>
            <a:r>
              <a:rPr lang="en-US" dirty="0"/>
              <a:t>:</a:t>
            </a:r>
          </a:p>
          <a:p>
            <a:r>
              <a:rPr lang="en-US" sz="2200" dirty="0" err="1"/>
              <a:t>Anpassung</a:t>
            </a:r>
            <a:r>
              <a:rPr lang="en-US" sz="2200" dirty="0"/>
              <a:t> </a:t>
            </a:r>
            <a:r>
              <a:rPr lang="en-US" sz="2200" dirty="0" err="1"/>
              <a:t>aller</a:t>
            </a:r>
            <a:r>
              <a:rPr lang="en-US" sz="2200" dirty="0"/>
              <a:t> </a:t>
            </a:r>
            <a:r>
              <a:rPr lang="en-US" sz="2200" dirty="0" err="1"/>
              <a:t>wichtigen</a:t>
            </a:r>
            <a:r>
              <a:rPr lang="en-US" sz="2200" dirty="0"/>
              <a:t> Parameter</a:t>
            </a:r>
          </a:p>
          <a:p>
            <a:pPr lvl="1"/>
            <a:r>
              <a:rPr lang="en-US" sz="2200" dirty="0" err="1"/>
              <a:t>Spieleranzahl</a:t>
            </a:r>
            <a:r>
              <a:rPr lang="en-US" sz="2200" dirty="0"/>
              <a:t>, Bots </a:t>
            </a:r>
            <a:r>
              <a:rPr lang="en-US" sz="2200" dirty="0" err="1"/>
              <a:t>usw</a:t>
            </a:r>
            <a:r>
              <a:rPr lang="en-US" sz="2200" dirty="0"/>
              <a:t>.</a:t>
            </a:r>
          </a:p>
          <a:p>
            <a:r>
              <a:rPr lang="en-US" sz="2200" dirty="0"/>
              <a:t>Usability</a:t>
            </a:r>
          </a:p>
          <a:p>
            <a:pPr lvl="1"/>
            <a:r>
              <a:rPr lang="en-US" sz="2200" dirty="0" err="1"/>
              <a:t>Einfache</a:t>
            </a:r>
            <a:r>
              <a:rPr lang="en-US" sz="2200" dirty="0"/>
              <a:t> </a:t>
            </a:r>
            <a:r>
              <a:rPr lang="en-US" sz="2200" dirty="0" err="1"/>
              <a:t>Anpassbarkeit</a:t>
            </a:r>
            <a:endParaRPr lang="en-US" sz="2200" dirty="0"/>
          </a:p>
          <a:p>
            <a:pPr lvl="1"/>
            <a:r>
              <a:rPr lang="en-US" sz="2200" dirty="0" err="1"/>
              <a:t>Eindeutiges</a:t>
            </a:r>
            <a:r>
              <a:rPr lang="en-US" sz="2200" dirty="0"/>
              <a:t> Naming</a:t>
            </a:r>
          </a:p>
          <a:p>
            <a:pPr lvl="1"/>
            <a:r>
              <a:rPr lang="en-US" sz="2200" dirty="0" err="1"/>
              <a:t>Konfiguration</a:t>
            </a:r>
            <a:r>
              <a:rPr lang="en-US" sz="2200" dirty="0"/>
              <a:t> </a:t>
            </a:r>
            <a:r>
              <a:rPr lang="en-US" sz="2200" dirty="0" err="1"/>
              <a:t>ohne</a:t>
            </a:r>
            <a:r>
              <a:rPr lang="en-US" sz="2200" dirty="0"/>
              <a:t> </a:t>
            </a:r>
            <a:r>
              <a:rPr lang="en-US" sz="2200" dirty="0" err="1"/>
              <a:t>erneutes</a:t>
            </a:r>
            <a:r>
              <a:rPr lang="en-US" sz="2200" dirty="0"/>
              <a:t> </a:t>
            </a:r>
            <a:r>
              <a:rPr lang="en-US" sz="2200" dirty="0" err="1"/>
              <a:t>Packen</a:t>
            </a:r>
            <a:r>
              <a:rPr lang="en-US" sz="2200" dirty="0"/>
              <a:t> </a:t>
            </a:r>
            <a:r>
              <a:rPr lang="en-US" sz="2200" dirty="0" err="1"/>
              <a:t>einer</a:t>
            </a:r>
            <a:r>
              <a:rPr lang="en-US" sz="2200" dirty="0"/>
              <a:t> Jar</a:t>
            </a:r>
          </a:p>
          <a:p>
            <a:pPr marL="0" indent="0">
              <a:buNone/>
            </a:pPr>
            <a:r>
              <a:rPr lang="en-US" sz="2600" dirty="0" err="1"/>
              <a:t>Lösung</a:t>
            </a:r>
            <a:r>
              <a:rPr lang="en-US" sz="2600" dirty="0"/>
              <a:t>;</a:t>
            </a:r>
          </a:p>
          <a:p>
            <a:r>
              <a:rPr lang="en-US" sz="2200" dirty="0"/>
              <a:t>*.properties-</a:t>
            </a:r>
            <a:r>
              <a:rPr lang="en-US" sz="2200" dirty="0" err="1"/>
              <a:t>Dateien</a:t>
            </a:r>
            <a:r>
              <a:rPr lang="en-US" sz="2200" dirty="0"/>
              <a:t> </a:t>
            </a:r>
            <a:r>
              <a:rPr lang="en-US" sz="2200" dirty="0" err="1"/>
              <a:t>für</a:t>
            </a:r>
            <a:r>
              <a:rPr lang="en-US" sz="2200" dirty="0"/>
              <a:t> Server und Client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611855-75E6-40E6-9709-224A9C68A4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404" t="6654" r="13548" b="11391"/>
          <a:stretch/>
        </p:blipFill>
        <p:spPr>
          <a:xfrm>
            <a:off x="7027334" y="297398"/>
            <a:ext cx="4906433" cy="65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8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95D4E-499F-4574-9FCC-C57C7713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516AF4-D6DC-45AF-A64C-1966BC404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Grobe Struktur:</a:t>
            </a:r>
          </a:p>
          <a:p>
            <a:r>
              <a:rPr lang="de-DE" dirty="0"/>
              <a:t>Einleitung</a:t>
            </a:r>
          </a:p>
          <a:p>
            <a:r>
              <a:rPr lang="de-DE" dirty="0"/>
              <a:t>Planungsphase</a:t>
            </a:r>
          </a:p>
          <a:p>
            <a:r>
              <a:rPr lang="de-DE" dirty="0"/>
              <a:t>Analysephase</a:t>
            </a:r>
          </a:p>
          <a:p>
            <a:r>
              <a:rPr lang="de-DE" dirty="0"/>
              <a:t>Entwurfsphase</a:t>
            </a:r>
          </a:p>
          <a:p>
            <a:r>
              <a:rPr lang="de-DE" dirty="0"/>
              <a:t>Implementierungsphase</a:t>
            </a:r>
          </a:p>
          <a:p>
            <a:r>
              <a:rPr lang="de-DE" dirty="0"/>
              <a:t>Testphase</a:t>
            </a:r>
          </a:p>
          <a:p>
            <a:r>
              <a:rPr lang="de-DE" dirty="0"/>
              <a:t>Dokumentation</a:t>
            </a:r>
          </a:p>
          <a:p>
            <a:r>
              <a:rPr lang="de-DE" dirty="0"/>
              <a:t>Fazit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FD135D-9EC3-4902-80AE-C8488490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27" y="547352"/>
            <a:ext cx="4224604" cy="57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52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CE2602E-9700-4A1B-AECB-6B8BD9B88F49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5BE67F-42F0-4D8E-BC0A-5EDB9C6BAE45}"/>
              </a:ext>
            </a:extLst>
          </p:cNvPr>
          <p:cNvCxnSpPr>
            <a:cxnSpLocks/>
          </p:cNvCxnSpPr>
          <p:nvPr/>
        </p:nvCxnSpPr>
        <p:spPr>
          <a:xfrm>
            <a:off x="5491769" y="3541689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CF4B4D2-2896-4B3C-B9C0-9B51AC7473BE}"/>
              </a:ext>
            </a:extLst>
          </p:cNvPr>
          <p:cNvCxnSpPr>
            <a:cxnSpLocks/>
          </p:cNvCxnSpPr>
          <p:nvPr/>
        </p:nvCxnSpPr>
        <p:spPr>
          <a:xfrm>
            <a:off x="402467" y="56452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C723BCC-7FC4-4F4D-B261-CC40478CAA42}"/>
              </a:ext>
            </a:extLst>
          </p:cNvPr>
          <p:cNvSpPr txBox="1">
            <a:spLocks/>
          </p:cNvSpPr>
          <p:nvPr/>
        </p:nvSpPr>
        <p:spPr>
          <a:xfrm>
            <a:off x="6620631" y="3781445"/>
            <a:ext cx="10340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Planungsphase</a:t>
            </a:r>
          </a:p>
          <a:p>
            <a:r>
              <a:rPr lang="de-DE" dirty="0"/>
              <a:t>Struktur</a:t>
            </a:r>
          </a:p>
          <a:p>
            <a:r>
              <a:rPr lang="de-DE" dirty="0"/>
              <a:t>Ablauf</a:t>
            </a:r>
          </a:p>
          <a:p>
            <a:r>
              <a:rPr lang="de-DE" dirty="0"/>
              <a:t>Kapazitätsplanung</a:t>
            </a:r>
          </a:p>
          <a:p>
            <a:r>
              <a:rPr lang="de-DE" dirty="0"/>
              <a:t>Qualitätsplanung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1B491B5-15FD-4C95-8D34-D96468EBF417}"/>
              </a:ext>
            </a:extLst>
          </p:cNvPr>
          <p:cNvSpPr txBox="1">
            <a:spLocks/>
          </p:cNvSpPr>
          <p:nvPr/>
        </p:nvSpPr>
        <p:spPr>
          <a:xfrm>
            <a:off x="566137" y="1040991"/>
            <a:ext cx="42926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Einleitung</a:t>
            </a:r>
          </a:p>
          <a:p>
            <a:r>
              <a:rPr lang="de-DE" dirty="0"/>
              <a:t>Beschreibung</a:t>
            </a:r>
          </a:p>
          <a:p>
            <a:r>
              <a:rPr lang="de-DE" dirty="0"/>
              <a:t>Ziele</a:t>
            </a:r>
          </a:p>
          <a:p>
            <a:r>
              <a:rPr lang="de-DE" dirty="0"/>
              <a:t>Umfeld und Grund des</a:t>
            </a:r>
          </a:p>
          <a:p>
            <a:r>
              <a:rPr lang="de-DE" dirty="0"/>
              <a:t>Schnittstellen</a:t>
            </a:r>
          </a:p>
        </p:txBody>
      </p:sp>
    </p:spTree>
    <p:extLst>
      <p:ext uri="{BB962C8B-B14F-4D97-AF65-F5344CB8AC3E}">
        <p14:creationId xmlns:p14="http://schemas.microsoft.com/office/powerpoint/2010/main" val="287887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308743-88AE-4732-A713-729D3915A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10400" y="380656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3600" dirty="0"/>
              <a:t>Entwurfsphase</a:t>
            </a:r>
          </a:p>
          <a:p>
            <a:r>
              <a:rPr lang="de-DE" dirty="0"/>
              <a:t>Zielplattform</a:t>
            </a:r>
          </a:p>
          <a:p>
            <a:r>
              <a:rPr lang="de-DE" dirty="0"/>
              <a:t>Architektur</a:t>
            </a:r>
          </a:p>
          <a:p>
            <a:r>
              <a:rPr lang="de-DE" dirty="0"/>
              <a:t>Benutzerschnittstelle</a:t>
            </a:r>
          </a:p>
          <a:p>
            <a:r>
              <a:rPr lang="de-DE" dirty="0"/>
              <a:t>Pflichtenheft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F03A60-89B1-4B33-9F70-B361488EADB4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CE70B78-FAD4-4218-A43C-AFDFC584F8EB}"/>
              </a:ext>
            </a:extLst>
          </p:cNvPr>
          <p:cNvCxnSpPr>
            <a:cxnSpLocks/>
          </p:cNvCxnSpPr>
          <p:nvPr/>
        </p:nvCxnSpPr>
        <p:spPr>
          <a:xfrm>
            <a:off x="5491769" y="3541689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DEB5324-6851-486E-B6C9-696AEE81BB63}"/>
              </a:ext>
            </a:extLst>
          </p:cNvPr>
          <p:cNvCxnSpPr>
            <a:cxnSpLocks/>
          </p:cNvCxnSpPr>
          <p:nvPr/>
        </p:nvCxnSpPr>
        <p:spPr>
          <a:xfrm>
            <a:off x="402467" y="56452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865170E-0718-4148-9740-4BB2C95BDC0C}"/>
              </a:ext>
            </a:extLst>
          </p:cNvPr>
          <p:cNvSpPr txBox="1">
            <a:spLocks/>
          </p:cNvSpPr>
          <p:nvPr/>
        </p:nvSpPr>
        <p:spPr>
          <a:xfrm>
            <a:off x="481888" y="943935"/>
            <a:ext cx="5181600" cy="196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Analysephase</a:t>
            </a:r>
          </a:p>
          <a:p>
            <a:r>
              <a:rPr lang="de-DE" dirty="0"/>
              <a:t>Ist-Analyse</a:t>
            </a:r>
          </a:p>
          <a:p>
            <a:r>
              <a:rPr lang="de-DE" dirty="0"/>
              <a:t>Anforderungen / Lastenheft</a:t>
            </a:r>
          </a:p>
        </p:txBody>
      </p:sp>
    </p:spTree>
    <p:extLst>
      <p:ext uri="{BB962C8B-B14F-4D97-AF65-F5344CB8AC3E}">
        <p14:creationId xmlns:p14="http://schemas.microsoft.com/office/powerpoint/2010/main" val="398882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BDECC0-9A39-4032-A9A2-0B5F4EC40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1308" y="125333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3600" dirty="0"/>
              <a:t>Implementierungsphase</a:t>
            </a:r>
          </a:p>
          <a:p>
            <a:r>
              <a:rPr lang="de-DE" dirty="0"/>
              <a:t>Beschreibung der Module</a:t>
            </a:r>
          </a:p>
          <a:p>
            <a:r>
              <a:rPr lang="de-DE" dirty="0"/>
              <a:t>Dokumentation der Umsetzung</a:t>
            </a:r>
          </a:p>
          <a:p>
            <a:r>
              <a:rPr lang="de-DE" dirty="0"/>
              <a:t>Technische Details</a:t>
            </a:r>
          </a:p>
          <a:p>
            <a:r>
              <a:rPr lang="de-DE" dirty="0"/>
              <a:t>Abweichungen zum Entwurf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215EE8-5944-4175-8045-36D4D1928F8D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31D2A3F-F627-4718-9C03-EC49B8A343B6}"/>
              </a:ext>
            </a:extLst>
          </p:cNvPr>
          <p:cNvCxnSpPr>
            <a:cxnSpLocks/>
          </p:cNvCxnSpPr>
          <p:nvPr/>
        </p:nvCxnSpPr>
        <p:spPr>
          <a:xfrm>
            <a:off x="481888" y="87576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89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46F10-14D2-40E6-BC0B-F8BE750CF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4265" y="1059287"/>
            <a:ext cx="5181600" cy="1764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Testphase</a:t>
            </a:r>
          </a:p>
          <a:p>
            <a:r>
              <a:rPr lang="de-DE" dirty="0"/>
              <a:t>Unit-Tests</a:t>
            </a:r>
          </a:p>
          <a:p>
            <a:r>
              <a:rPr lang="de-DE" dirty="0"/>
              <a:t>Benutzer-Tests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4459F1-ED90-4B03-A1CE-216624F28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658" y="4076163"/>
            <a:ext cx="5181600" cy="2234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Fazit</a:t>
            </a:r>
          </a:p>
          <a:p>
            <a:r>
              <a:rPr lang="de-DE" dirty="0"/>
              <a:t>Soll- / Ist-Vergleich</a:t>
            </a:r>
          </a:p>
          <a:p>
            <a:r>
              <a:rPr lang="de-DE" dirty="0"/>
              <a:t>Retroperspektive</a:t>
            </a:r>
          </a:p>
          <a:p>
            <a:r>
              <a:rPr lang="de-DE" dirty="0"/>
              <a:t>Probleme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EC3745-F606-4218-93A0-FBDFCF51E2B2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15143A0-DDE0-4E7C-8E42-C020A2333C73}"/>
              </a:ext>
            </a:extLst>
          </p:cNvPr>
          <p:cNvCxnSpPr>
            <a:cxnSpLocks/>
          </p:cNvCxnSpPr>
          <p:nvPr/>
        </p:nvCxnSpPr>
        <p:spPr>
          <a:xfrm>
            <a:off x="5466012" y="87576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6BB40F9-70AF-4360-A403-384B8581C596}"/>
              </a:ext>
            </a:extLst>
          </p:cNvPr>
          <p:cNvCxnSpPr>
            <a:cxnSpLocks/>
          </p:cNvCxnSpPr>
          <p:nvPr/>
        </p:nvCxnSpPr>
        <p:spPr>
          <a:xfrm>
            <a:off x="683658" y="3668332"/>
            <a:ext cx="558084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88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1DC64-F683-44E1-AC0F-D6669F9F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 im Team</a:t>
            </a:r>
          </a:p>
        </p:txBody>
      </p:sp>
      <p:pic>
        <p:nvPicPr>
          <p:cNvPr id="5" name="out">
            <a:hlinkClick r:id="" action="ppaction://media"/>
            <a:extLst>
              <a:ext uri="{FF2B5EF4-FFF2-40B4-BE49-F238E27FC236}">
                <a16:creationId xmlns:a16="http://schemas.microsoft.com/office/drawing/2014/main" id="{06DB1B9F-9C2B-46D9-AC4F-80E8DE9DF1B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408" y="1650568"/>
            <a:ext cx="8052513" cy="4529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25825C-4E41-4370-8A04-5175B8B62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1367" y="1383851"/>
            <a:ext cx="5132804" cy="1935082"/>
          </a:xfr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/>
            <a:r>
              <a:rPr lang="de-DE" sz="2200" dirty="0"/>
              <a:t>Klare Trennung der </a:t>
            </a:r>
            <a:r>
              <a:rPr lang="de-DE" sz="2200" dirty="0" err="1"/>
              <a:t>Quallifikationen</a:t>
            </a:r>
            <a:endParaRPr lang="de-DE" sz="2200" dirty="0"/>
          </a:p>
          <a:p>
            <a:pPr lvl="1"/>
            <a:r>
              <a:rPr lang="de-DE" sz="2200" dirty="0"/>
              <a:t>Rückmeldung bei Problemen</a:t>
            </a:r>
          </a:p>
          <a:p>
            <a:pPr lvl="1"/>
            <a:r>
              <a:rPr lang="de-DE" sz="2200" dirty="0"/>
              <a:t>Aufgabenaufteilung nach Kompetenz</a:t>
            </a:r>
          </a:p>
          <a:p>
            <a:pPr lvl="1"/>
            <a:r>
              <a:rPr lang="de-DE" sz="2200" dirty="0"/>
              <a:t>Regelmäßige „Meetings“</a:t>
            </a:r>
          </a:p>
          <a:p>
            <a:pPr lvl="1"/>
            <a:r>
              <a:rPr lang="de-DE" sz="2200" dirty="0"/>
              <a:t>Einheitliches </a:t>
            </a:r>
            <a:r>
              <a:rPr lang="de-DE" sz="2200" dirty="0" err="1"/>
              <a:t>Toolset</a:t>
            </a:r>
            <a:endParaRPr lang="de-DE" sz="2200" dirty="0"/>
          </a:p>
          <a:p>
            <a:pPr lvl="1"/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91874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C3C0714-4417-43DC-97C8-E878132F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66"/>
          <a:stretch/>
        </p:blipFill>
        <p:spPr>
          <a:xfrm>
            <a:off x="1021595" y="5207726"/>
            <a:ext cx="4319441" cy="1650274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C628C64-564C-4E44-B55D-23BE6DA5EC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76450" y="1338898"/>
            <a:ext cx="5215550" cy="5519103"/>
          </a:xfrm>
          <a:custGeom>
            <a:avLst/>
            <a:gdLst>
              <a:gd name="connsiteX0" fmla="*/ 169765 w 5580942"/>
              <a:gd name="connsiteY0" fmla="*/ 0 h 5519103"/>
              <a:gd name="connsiteX1" fmla="*/ 5580942 w 5580942"/>
              <a:gd name="connsiteY1" fmla="*/ 0 h 5519103"/>
              <a:gd name="connsiteX2" fmla="*/ 5580942 w 5580942"/>
              <a:gd name="connsiteY2" fmla="*/ 5519103 h 5519103"/>
              <a:gd name="connsiteX3" fmla="*/ 9100 w 5580942"/>
              <a:gd name="connsiteY3" fmla="*/ 5519103 h 5519103"/>
              <a:gd name="connsiteX4" fmla="*/ 0 w 5580942"/>
              <a:gd name="connsiteY4" fmla="*/ 5474029 h 5519103"/>
              <a:gd name="connsiteX5" fmla="*/ 0 w 5580942"/>
              <a:gd name="connsiteY5" fmla="*/ 169765 h 5519103"/>
              <a:gd name="connsiteX6" fmla="*/ 169765 w 5580942"/>
              <a:gd name="connsiteY6" fmla="*/ 0 h 55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D4C31-7A5E-47C8-B490-ACF4CD5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Versionsverwaltung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Git und GitHub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52D524-CDE2-4216-BB3B-52B5DE2A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Git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Versionsverwaltung</a:t>
            </a:r>
            <a:endParaRPr lang="en-US" dirty="0"/>
          </a:p>
          <a:p>
            <a:r>
              <a:rPr lang="en-US" dirty="0"/>
              <a:t>Arbeit in </a:t>
            </a:r>
            <a:r>
              <a:rPr lang="en-US" dirty="0" err="1"/>
              <a:t>Featurebranches</a:t>
            </a:r>
            <a:endParaRPr lang="en-US" dirty="0"/>
          </a:p>
          <a:p>
            <a:r>
              <a:rPr lang="en-US" dirty="0"/>
              <a:t>Merges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Absprache</a:t>
            </a:r>
            <a:endParaRPr lang="en-US" dirty="0"/>
          </a:p>
          <a:p>
            <a:r>
              <a:rPr lang="en-US" dirty="0"/>
              <a:t>GitHub </a:t>
            </a:r>
            <a:r>
              <a:rPr lang="en-US" dirty="0" err="1"/>
              <a:t>als</a:t>
            </a:r>
            <a:r>
              <a:rPr lang="en-US" dirty="0"/>
              <a:t> Remote</a:t>
            </a:r>
          </a:p>
          <a:p>
            <a:pPr marL="0"/>
            <a:endParaRPr lang="en-US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13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Wolke 20">
            <a:extLst>
              <a:ext uri="{FF2B5EF4-FFF2-40B4-BE49-F238E27FC236}">
                <a16:creationId xmlns:a16="http://schemas.microsoft.com/office/drawing/2014/main" id="{F0393F29-5F13-439F-94C9-876B1AF22192}"/>
              </a:ext>
            </a:extLst>
          </p:cNvPr>
          <p:cNvSpPr/>
          <p:nvPr/>
        </p:nvSpPr>
        <p:spPr>
          <a:xfrm>
            <a:off x="5589076" y="1153372"/>
            <a:ext cx="4122549" cy="2080648"/>
          </a:xfrm>
          <a:prstGeom prst="cloud">
            <a:avLst/>
          </a:prstGeom>
          <a:solidFill>
            <a:srgbClr val="4472C4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Zeichnung, Uhr enthält.&#10;&#10;Automatisch generierte Beschreibung">
            <a:extLst>
              <a:ext uri="{FF2B5EF4-FFF2-40B4-BE49-F238E27FC236}">
                <a16:creationId xmlns:a16="http://schemas.microsoft.com/office/drawing/2014/main" id="{DB228335-1C6B-4728-AC1F-583D725683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831" y="1560082"/>
            <a:ext cx="3137526" cy="10427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CC6A96F-F66A-47B3-8228-562FFFED7A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736" y="5539092"/>
            <a:ext cx="2213338" cy="924251"/>
          </a:xfrm>
          <a:prstGeom prst="rect">
            <a:avLst/>
          </a:prstGeom>
        </p:spPr>
      </p:pic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8DD9C797-226F-408D-B7DF-8FC0A5A4B7F5}"/>
              </a:ext>
            </a:extLst>
          </p:cNvPr>
          <p:cNvCxnSpPr>
            <a:cxnSpLocks/>
            <a:stCxn id="15" idx="0"/>
            <a:endCxn id="21" idx="1"/>
          </p:cNvCxnSpPr>
          <p:nvPr/>
        </p:nvCxnSpPr>
        <p:spPr>
          <a:xfrm rot="5400000" flipH="1" flipV="1">
            <a:off x="4427872" y="1985248"/>
            <a:ext cx="1975922" cy="4469035"/>
          </a:xfrm>
          <a:prstGeom prst="bentConnector3">
            <a:avLst>
              <a:gd name="adj1" fmla="val 28430"/>
            </a:avLst>
          </a:prstGeom>
          <a:ln w="762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F28D68D-53F5-4E1F-B0FF-CF9F9DAC6A4A}"/>
              </a:ext>
            </a:extLst>
          </p:cNvPr>
          <p:cNvSpPr txBox="1"/>
          <p:nvPr/>
        </p:nvSpPr>
        <p:spPr>
          <a:xfrm>
            <a:off x="4754246" y="4270867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</a:t>
            </a:r>
            <a:r>
              <a:rPr lang="de-DE" dirty="0"/>
              <a:t>/pull/push…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18D9C8B-2FBE-48C6-9DF9-0B20F317E69D}"/>
              </a:ext>
            </a:extLst>
          </p:cNvPr>
          <p:cNvSpPr txBox="1"/>
          <p:nvPr/>
        </p:nvSpPr>
        <p:spPr>
          <a:xfrm>
            <a:off x="1023288" y="4895990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init</a:t>
            </a:r>
            <a:r>
              <a:rPr lang="de-DE" dirty="0"/>
              <a:t>/</a:t>
            </a:r>
            <a:r>
              <a:rPr lang="de-DE" dirty="0" err="1"/>
              <a:t>commit</a:t>
            </a:r>
            <a:r>
              <a:rPr lang="de-DE" dirty="0"/>
              <a:t>/</a:t>
            </a:r>
            <a:r>
              <a:rPr lang="de-DE" dirty="0" err="1"/>
              <a:t>merge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913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5"/>
                                      </p:to>
                                    </p:set>
                                    <p:animEffect filter="image" prLst="opacity: 0.9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3201074"/>
            <a:ext cx="8537915" cy="1600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game.nameCheck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de-DE" altLang="de-DE" sz="2000" dirty="0">
                <a:solidFill>
                  <a:srgbClr val="808080"/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Ä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ndert die Spielweise abh</a:t>
            </a:r>
            <a:r>
              <a:rPr lang="de-DE" altLang="de-DE" sz="2000" dirty="0">
                <a:solidFill>
                  <a:srgbClr val="808080"/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ä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ngig von dem ausgew</a:t>
            </a:r>
            <a:r>
              <a:rPr lang="de-DE" altLang="de-DE" sz="2000" dirty="0">
                <a:solidFill>
                  <a:srgbClr val="808080"/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ä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hlten Value</a:t>
            </a:r>
            <a:b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#0=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1=von klein nach gro</a:t>
            </a:r>
            <a:r>
              <a:rPr lang="de-DE" altLang="de-DE" sz="2000" dirty="0">
                <a:solidFill>
                  <a:srgbClr val="808080"/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ß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2=von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gro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nach klein</a:t>
            </a:r>
            <a:b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game.play.mode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8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29F877-F9F0-45BA-8E2A-D6C5517C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Arbeitsweise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Feature Branches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3E86D10-FE08-4DD3-B9D8-6A056084C4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20" y="374904"/>
            <a:ext cx="7228352" cy="36096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A220A5-8DE8-456C-A7C4-47EEC3AB2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1800" dirty="0"/>
              <a:t>Zeitersparnis während der Entwicklung</a:t>
            </a:r>
          </a:p>
          <a:p>
            <a:r>
              <a:rPr lang="de-DE" sz="1800" dirty="0"/>
              <a:t>Weniger </a:t>
            </a:r>
            <a:r>
              <a:rPr lang="de-DE" sz="1800" dirty="0" err="1"/>
              <a:t>Merges</a:t>
            </a:r>
            <a:r>
              <a:rPr lang="de-DE" sz="1800" dirty="0"/>
              <a:t> nötig</a:t>
            </a:r>
          </a:p>
          <a:p>
            <a:r>
              <a:rPr lang="de-DE" sz="1800" dirty="0"/>
              <a:t>Klarere Eingrenzung von Problemen</a:t>
            </a:r>
          </a:p>
          <a:p>
            <a:r>
              <a:rPr lang="de-DE" sz="1800" dirty="0"/>
              <a:t>Unabhängigkeit für den einzelnen Entwickler</a:t>
            </a:r>
          </a:p>
        </p:txBody>
      </p:sp>
    </p:spTree>
    <p:extLst>
      <p:ext uri="{BB962C8B-B14F-4D97-AF65-F5344CB8AC3E}">
        <p14:creationId xmlns:p14="http://schemas.microsoft.com/office/powerpoint/2010/main" val="380443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55374" y="1899462"/>
            <a:ext cx="12931215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sortierungFestlegen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neueSortierung.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i++) {</a:t>
            </a:r>
            <a:b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Math.</a:t>
            </a:r>
            <a:r>
              <a:rPr kumimoji="0" lang="de-DE" altLang="de-DE" sz="16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neueSortierung.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!= 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Math.</a:t>
            </a:r>
            <a:r>
              <a:rPr kumimoji="0" lang="de-DE" altLang="de-DE" sz="16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neueSortierung.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()[i]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(i+ ".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"+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</a:t>
            </a: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3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Statistische Erhebung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53" y="1891506"/>
            <a:ext cx="4581525" cy="3609975"/>
          </a:xfrm>
        </p:spPr>
      </p:pic>
    </p:spTree>
    <p:extLst>
      <p:ext uri="{BB962C8B-B14F-4D97-AF65-F5344CB8AC3E}">
        <p14:creationId xmlns:p14="http://schemas.microsoft.com/office/powerpoint/2010/main" val="81272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916354" y="0"/>
            <a:ext cx="8930650" cy="69865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updateStatList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(Boolean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stichGewonnen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stichnummer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gespieltekarte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de-DE" altLang="de-DE" sz="14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statList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kumimoji="0" lang="de-DE" altLang="de-DE" sz="14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valueOf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stichNummer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stichnummer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Stat.WinRates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100.00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anzahlSpiele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stichGewonnen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gespieltekarte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kartenWert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100.00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}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0.00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}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gespieltekarte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kartenWert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0.00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}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100.00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9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F0EAB-E32B-4D8E-B10E-F4D4205A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Pflichtmodul: Regeleinhaltung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BD7BA-2579-423D-8770-5585F02D8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Ausgangsproblem: Der Spieler kann 10 mal die selbe Karte spielen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Beispiel: 10 mal die Karte 10 wäre korrekt</a:t>
            </a:r>
          </a:p>
        </p:txBody>
      </p:sp>
    </p:spTree>
    <p:extLst>
      <p:ext uri="{BB962C8B-B14F-4D97-AF65-F5344CB8AC3E}">
        <p14:creationId xmlns:p14="http://schemas.microsoft.com/office/powerpoint/2010/main" val="176372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891AE-58F3-4851-933A-B2C7B969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663A1B-2E7E-40FE-8426-7D8594580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Server prüft bei jeder Karte auf Duplikate</a:t>
            </a:r>
          </a:p>
          <a:p>
            <a:r>
              <a:rPr lang="de-DE" dirty="0"/>
              <a:t>Bei Duplikaten wird das Spiel abgebrochen</a:t>
            </a:r>
          </a:p>
          <a:p>
            <a:r>
              <a:rPr lang="de-DE" dirty="0"/>
              <a:t>Clients müssen sich erneut verbinden und ein neues Spiel starten</a:t>
            </a:r>
          </a:p>
        </p:txBody>
      </p:sp>
    </p:spTree>
    <p:extLst>
      <p:ext uri="{BB962C8B-B14F-4D97-AF65-F5344CB8AC3E}">
        <p14:creationId xmlns:p14="http://schemas.microsoft.com/office/powerpoint/2010/main" val="230753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9D8A2FE-F846-4102-89A1-6D6C6B6C2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11" y="0"/>
            <a:ext cx="4054978" cy="6684571"/>
          </a:xfrm>
        </p:spPr>
      </p:pic>
    </p:spTree>
    <p:extLst>
      <p:ext uri="{BB962C8B-B14F-4D97-AF65-F5344CB8AC3E}">
        <p14:creationId xmlns:p14="http://schemas.microsoft.com/office/powerpoint/2010/main" val="136837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Microsoft Office PowerPoint</Application>
  <PresentationFormat>Breitbild</PresentationFormat>
  <Paragraphs>145</Paragraphs>
  <Slides>30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DejaVu Sans</vt:lpstr>
      <vt:lpstr>Office</vt:lpstr>
      <vt:lpstr>Pflichtmodul: Spielweise</vt:lpstr>
      <vt:lpstr>PowerPoint-Präsentation</vt:lpstr>
      <vt:lpstr>PowerPoint-Präsentation</vt:lpstr>
      <vt:lpstr>PowerPoint-Präsentation</vt:lpstr>
      <vt:lpstr>Statistische Erhebung</vt:lpstr>
      <vt:lpstr>PowerPoint-Präsentation</vt:lpstr>
      <vt:lpstr>Pflichtmodul: Regeleinhaltung</vt:lpstr>
      <vt:lpstr>Lösungsansatz</vt:lpstr>
      <vt:lpstr>PowerPoint-Präsentation</vt:lpstr>
      <vt:lpstr>Pflichtmodul: Spielerkonto</vt:lpstr>
      <vt:lpstr>Speichern/Laden</vt:lpstr>
      <vt:lpstr>PowerPoint-Präsentation</vt:lpstr>
      <vt:lpstr>PowerPoint-Präsentation</vt:lpstr>
      <vt:lpstr>Spielernamen Prüfung</vt:lpstr>
      <vt:lpstr>Probleme</vt:lpstr>
      <vt:lpstr>Neuer Ansatz</vt:lpstr>
      <vt:lpstr>PowerPoint-Präsentation</vt:lpstr>
      <vt:lpstr>Optionalmodul: Bot - Konzept</vt:lpstr>
      <vt:lpstr>Optionalmodul: Bot - Umsetzung</vt:lpstr>
      <vt:lpstr>Optionalmodul: Logging</vt:lpstr>
      <vt:lpstr>Erstellung der Logger</vt:lpstr>
      <vt:lpstr>Bonus-Feature: Konfiguration</vt:lpstr>
      <vt:lpstr>Dokumentation</vt:lpstr>
      <vt:lpstr>PowerPoint-Präsentation</vt:lpstr>
      <vt:lpstr>PowerPoint-Präsentation</vt:lpstr>
      <vt:lpstr>PowerPoint-Präsentation</vt:lpstr>
      <vt:lpstr>PowerPoint-Präsentation</vt:lpstr>
      <vt:lpstr>Arbeit im Team</vt:lpstr>
      <vt:lpstr>Versionsverwaltung: Git und GitHub</vt:lpstr>
      <vt:lpstr>Arbeitsweise: Feature Branches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Pflichtmodul: Regeleinhaltung</dc:title>
  <dc:creator>Falco Weihrauch</dc:creator>
  <cp:lastModifiedBy>info</cp:lastModifiedBy>
  <cp:revision>6</cp:revision>
  <dcterms:created xsi:type="dcterms:W3CDTF">2020-01-23T17:03:33Z</dcterms:created>
  <dcterms:modified xsi:type="dcterms:W3CDTF">2020-01-24T07:02:18Z</dcterms:modified>
</cp:coreProperties>
</file>